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sldIdLst>
    <p:sldId id="257" r:id="rId5"/>
    <p:sldId id="280" r:id="rId6"/>
    <p:sldId id="258" r:id="rId7"/>
    <p:sldId id="259" r:id="rId8"/>
    <p:sldId id="268" r:id="rId9"/>
    <p:sldId id="269" r:id="rId10"/>
    <p:sldId id="271" r:id="rId11"/>
    <p:sldId id="270" r:id="rId12"/>
    <p:sldId id="272" r:id="rId13"/>
    <p:sldId id="279" r:id="rId14"/>
    <p:sldId id="278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7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4"/>
  </p:normalViewPr>
  <p:slideViewPr>
    <p:cSldViewPr snapToGrid="0">
      <p:cViewPr varScale="1">
        <p:scale>
          <a:sx n="72" d="100"/>
          <a:sy n="72" d="100"/>
        </p:scale>
        <p:origin x="816" y="72"/>
      </p:cViewPr>
      <p:guideLst>
        <p:guide orient="horz" pos="2205"/>
        <p:guide pos="37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2ECED-15F6-5D4D-A9E1-07FE67E54036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DCF98-7DB6-8346-822C-371ED6DFFE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7637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Ein Bild, das Nebel enthält.&#10;&#10;Automatisch generierte Beschreibung">
            <a:extLst>
              <a:ext uri="{FF2B5EF4-FFF2-40B4-BE49-F238E27FC236}">
                <a16:creationId xmlns:a16="http://schemas.microsoft.com/office/drawing/2014/main" id="{85FE0279-022E-3DDF-AAFE-ED0A3380FC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33595" cy="7188149"/>
          </a:xfrm>
          <a:prstGeom prst="rect">
            <a:avLst/>
          </a:prstGeom>
        </p:spPr>
      </p:pic>
      <p:sp>
        <p:nvSpPr>
          <p:cNvPr id="7" name="Titel 1">
            <a:extLst>
              <a:ext uri="{FF2B5EF4-FFF2-40B4-BE49-F238E27FC236}">
                <a16:creationId xmlns:a16="http://schemas.microsoft.com/office/drawing/2014/main" id="{A43D0498-326F-A460-A36C-EA2453A44D3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8859" y="276837"/>
            <a:ext cx="8312727" cy="113587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de-DE" sz="7000">
                <a:latin typeface="Helvetica" pitchFamily="2" charset="0"/>
              </a:rPr>
              <a:t>Headline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76DB6286-ADB6-85A7-8FFC-18F7FC27F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4433" y="6356312"/>
            <a:ext cx="27432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1CE4884-24F5-F941-970B-E2762CF52454}" type="slidenum">
              <a:rPr lang="de-DE" smtClean="0">
                <a:solidFill>
                  <a:schemeClr val="tx1"/>
                </a:solidFill>
              </a:rPr>
              <a:pPr/>
              <a:t>‹Nr.›</a:t>
            </a:fld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667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BA2262C1-DDE3-C948-FAFD-9246CCB5C6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4367" y="6290559"/>
            <a:ext cx="1428740" cy="437194"/>
          </a:xfrm>
          <a:prstGeom prst="rect">
            <a:avLst/>
          </a:prstGeom>
        </p:spPr>
      </p:pic>
      <p:sp>
        <p:nvSpPr>
          <p:cNvPr id="10" name="Textplatzhalter 8">
            <a:extLst>
              <a:ext uri="{FF2B5EF4-FFF2-40B4-BE49-F238E27FC236}">
                <a16:creationId xmlns:a16="http://schemas.microsoft.com/office/drawing/2014/main" id="{732741C2-E163-04CA-AEB1-4DBC8CCEFC0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7806" y="1432648"/>
            <a:ext cx="4008746" cy="76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3500" b="0" i="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2.13  Subheadline</a:t>
            </a:r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B710FC09-EB6E-B76B-CFCD-F57A4FD5733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8859" y="276837"/>
            <a:ext cx="8312727" cy="113587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de-DE" sz="7000">
                <a:latin typeface="Helvetica" pitchFamily="2" charset="0"/>
              </a:rPr>
              <a:t>Headline</a:t>
            </a:r>
          </a:p>
        </p:txBody>
      </p:sp>
      <p:sp>
        <p:nvSpPr>
          <p:cNvPr id="16" name="Textplatzhalter 8">
            <a:extLst>
              <a:ext uri="{FF2B5EF4-FFF2-40B4-BE49-F238E27FC236}">
                <a16:creationId xmlns:a16="http://schemas.microsoft.com/office/drawing/2014/main" id="{E597BB8D-B633-703F-6AB3-EF828EBE984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96016" y="2539072"/>
            <a:ext cx="8312727" cy="33222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At </a:t>
            </a:r>
            <a:r>
              <a:rPr lang="de-DE" err="1"/>
              <a:t>vero</a:t>
            </a:r>
            <a:r>
              <a:rPr lang="de-DE"/>
              <a:t> </a:t>
            </a:r>
            <a:r>
              <a:rPr lang="de-DE" err="1"/>
              <a:t>eos</a:t>
            </a:r>
            <a:r>
              <a:rPr lang="de-DE"/>
              <a:t> et </a:t>
            </a:r>
            <a:r>
              <a:rPr lang="de-DE" err="1"/>
              <a:t>accusam</a:t>
            </a:r>
            <a:r>
              <a:rPr lang="de-DE"/>
              <a:t> et </a:t>
            </a:r>
            <a:r>
              <a:rPr lang="de-DE" err="1"/>
              <a:t>justo</a:t>
            </a:r>
            <a:r>
              <a:rPr lang="de-DE"/>
              <a:t> </a:t>
            </a:r>
            <a:r>
              <a:rPr lang="de-DE" err="1"/>
              <a:t>duo</a:t>
            </a:r>
            <a:r>
              <a:rPr lang="de-DE"/>
              <a:t> </a:t>
            </a:r>
            <a:r>
              <a:rPr lang="de-DE" err="1"/>
              <a:t>dolores</a:t>
            </a:r>
            <a:r>
              <a:rPr lang="de-DE"/>
              <a:t> et </a:t>
            </a:r>
            <a:r>
              <a:rPr lang="de-DE" err="1"/>
              <a:t>ea</a:t>
            </a:r>
            <a:r>
              <a:rPr lang="de-DE"/>
              <a:t> </a:t>
            </a:r>
            <a:r>
              <a:rPr lang="de-DE" err="1"/>
              <a:t>rebum</a:t>
            </a:r>
            <a:r>
              <a:rPr lang="de-DE"/>
              <a:t>. Stet </a:t>
            </a:r>
            <a:r>
              <a:rPr lang="de-DE" err="1"/>
              <a:t>clita</a:t>
            </a:r>
            <a:r>
              <a:rPr lang="de-DE"/>
              <a:t> </a:t>
            </a:r>
            <a:r>
              <a:rPr lang="de-DE" err="1"/>
              <a:t>kasd</a:t>
            </a:r>
            <a:r>
              <a:rPr lang="de-DE"/>
              <a:t> </a:t>
            </a:r>
            <a:r>
              <a:rPr lang="de-DE" err="1"/>
              <a:t>gubergren</a:t>
            </a:r>
            <a:r>
              <a:rPr lang="de-DE"/>
              <a:t>, </a:t>
            </a:r>
            <a:br>
              <a:rPr lang="de-DE"/>
            </a:br>
            <a:r>
              <a:rPr lang="de-DE" err="1"/>
              <a:t>no</a:t>
            </a:r>
            <a:r>
              <a:rPr lang="de-DE"/>
              <a:t> </a:t>
            </a:r>
            <a:r>
              <a:rPr lang="de-DE" err="1"/>
              <a:t>sea</a:t>
            </a:r>
            <a:r>
              <a:rPr lang="de-DE"/>
              <a:t> </a:t>
            </a:r>
            <a:r>
              <a:rPr lang="de-DE" err="1"/>
              <a:t>takimata</a:t>
            </a:r>
            <a:r>
              <a:rPr lang="de-DE"/>
              <a:t> </a:t>
            </a:r>
            <a:r>
              <a:rPr lang="de-DE" err="1"/>
              <a:t>san</a:t>
            </a:r>
            <a:r>
              <a:rPr lang="de-DE"/>
              <a:t> </a:t>
            </a:r>
            <a:r>
              <a:rPr lang="de-DE" err="1"/>
              <a:t>tus</a:t>
            </a:r>
            <a:r>
              <a:rPr lang="de-DE"/>
              <a:t> </a:t>
            </a:r>
            <a:r>
              <a:rPr lang="de-DE" err="1"/>
              <a:t>est</a:t>
            </a:r>
            <a:r>
              <a:rPr lang="de-DE"/>
              <a:t> </a:t>
            </a:r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. </a:t>
            </a:r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, </a:t>
            </a:r>
            <a:r>
              <a:rPr lang="de-DE" err="1"/>
              <a:t>consetetur</a:t>
            </a:r>
            <a:r>
              <a:rPr lang="de-DE"/>
              <a:t> </a:t>
            </a:r>
            <a:r>
              <a:rPr lang="de-DE" err="1"/>
              <a:t>sadipscing</a:t>
            </a:r>
            <a:r>
              <a:rPr lang="de-DE"/>
              <a:t> </a:t>
            </a:r>
            <a:r>
              <a:rPr lang="de-DE" err="1"/>
              <a:t>elitr</a:t>
            </a:r>
            <a:r>
              <a:rPr lang="de-DE"/>
              <a:t>, sed </a:t>
            </a:r>
            <a:r>
              <a:rPr lang="de-DE" err="1"/>
              <a:t>diam</a:t>
            </a:r>
            <a:r>
              <a:rPr lang="de-DE"/>
              <a:t> non </a:t>
            </a:r>
            <a:r>
              <a:rPr lang="de-DE" err="1"/>
              <a:t>umy</a:t>
            </a:r>
            <a:r>
              <a:rPr lang="de-DE"/>
              <a:t> </a:t>
            </a:r>
            <a:r>
              <a:rPr lang="de-DE" err="1"/>
              <a:t>eirmod</a:t>
            </a:r>
            <a:r>
              <a:rPr lang="de-DE"/>
              <a:t> </a:t>
            </a:r>
            <a:r>
              <a:rPr lang="de-DE" err="1"/>
              <a:t>tempor</a:t>
            </a:r>
            <a:r>
              <a:rPr lang="de-DE"/>
              <a:t> </a:t>
            </a:r>
          </a:p>
          <a:p>
            <a:pPr lvl="0"/>
            <a:endParaRPr lang="de-DE"/>
          </a:p>
          <a:p>
            <a:pPr lvl="0"/>
            <a:r>
              <a:rPr lang="de-DE"/>
              <a:t>	Et </a:t>
            </a:r>
            <a:r>
              <a:rPr lang="de-DE" err="1"/>
              <a:t>accusam</a:t>
            </a:r>
            <a:r>
              <a:rPr lang="de-DE"/>
              <a:t> et </a:t>
            </a:r>
            <a:r>
              <a:rPr lang="de-DE" err="1"/>
              <a:t>justo</a:t>
            </a:r>
            <a:r>
              <a:rPr lang="de-DE"/>
              <a:t> </a:t>
            </a:r>
            <a:r>
              <a:rPr lang="de-DE" err="1"/>
              <a:t>duo</a:t>
            </a:r>
            <a:r>
              <a:rPr lang="de-DE"/>
              <a:t> </a:t>
            </a:r>
            <a:r>
              <a:rPr lang="de-DE" err="1"/>
              <a:t>dolores</a:t>
            </a:r>
            <a:r>
              <a:rPr lang="de-DE"/>
              <a:t> et </a:t>
            </a:r>
            <a:r>
              <a:rPr lang="de-DE" err="1"/>
              <a:t>ea</a:t>
            </a:r>
            <a:r>
              <a:rPr lang="de-DE"/>
              <a:t> </a:t>
            </a:r>
            <a:r>
              <a:rPr lang="de-DE" err="1"/>
              <a:t>rebum</a:t>
            </a:r>
            <a:r>
              <a:rPr lang="de-DE"/>
              <a:t>. Stet </a:t>
            </a:r>
            <a:r>
              <a:rPr lang="de-DE" err="1"/>
              <a:t>clita</a:t>
            </a:r>
            <a:r>
              <a:rPr lang="de-DE"/>
              <a:t> </a:t>
            </a:r>
            <a:r>
              <a:rPr lang="de-DE" err="1"/>
              <a:t>kasd</a:t>
            </a:r>
            <a:r>
              <a:rPr lang="de-DE"/>
              <a:t> </a:t>
            </a:r>
            <a:r>
              <a:rPr lang="de-DE" err="1"/>
              <a:t>gubergren</a:t>
            </a:r>
            <a:r>
              <a:rPr lang="de-DE"/>
              <a:t>. </a:t>
            </a:r>
            <a:r>
              <a:rPr lang="de-DE" err="1"/>
              <a:t>Kusto</a:t>
            </a:r>
            <a:r>
              <a:rPr lang="de-DE"/>
              <a:t> </a:t>
            </a:r>
            <a:r>
              <a:rPr lang="de-DE" err="1"/>
              <a:t>duo</a:t>
            </a:r>
            <a:r>
              <a:rPr lang="de-DE"/>
              <a:t> </a:t>
            </a:r>
            <a:r>
              <a:rPr lang="de-DE" err="1"/>
              <a:t>dolores</a:t>
            </a:r>
            <a:r>
              <a:rPr lang="de-DE"/>
              <a:t> et </a:t>
            </a:r>
            <a:r>
              <a:rPr lang="de-DE" err="1"/>
              <a:t>ea</a:t>
            </a:r>
            <a:r>
              <a:rPr lang="de-DE"/>
              <a:t> </a:t>
            </a:r>
            <a:r>
              <a:rPr lang="de-DE" err="1"/>
              <a:t>rebum</a:t>
            </a:r>
            <a:r>
              <a:rPr lang="de-DE"/>
              <a:t>. Stet </a:t>
            </a:r>
            <a:r>
              <a:rPr lang="de-DE" err="1"/>
              <a:t>clita</a:t>
            </a:r>
            <a:r>
              <a:rPr lang="de-DE"/>
              <a:t> </a:t>
            </a:r>
            <a:r>
              <a:rPr lang="de-DE" err="1"/>
              <a:t>kasd</a:t>
            </a:r>
            <a:r>
              <a:rPr lang="de-DE"/>
              <a:t> </a:t>
            </a:r>
            <a:r>
              <a:rPr lang="de-DE" err="1"/>
              <a:t>gubergren</a:t>
            </a:r>
            <a:r>
              <a:rPr lang="de-DE"/>
              <a:t>, </a:t>
            </a:r>
            <a:r>
              <a:rPr lang="de-DE" err="1"/>
              <a:t>no</a:t>
            </a:r>
            <a:r>
              <a:rPr lang="de-DE"/>
              <a:t> </a:t>
            </a:r>
            <a:r>
              <a:rPr lang="de-DE" err="1"/>
              <a:t>sea</a:t>
            </a:r>
            <a:r>
              <a:rPr lang="de-DE"/>
              <a:t> </a:t>
            </a:r>
            <a:r>
              <a:rPr lang="de-DE" err="1"/>
              <a:t>takimata</a:t>
            </a:r>
            <a:r>
              <a:rPr lang="de-DE"/>
              <a:t>.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 </a:t>
            </a:r>
            <a:r>
              <a:rPr lang="de-DE" err="1"/>
              <a:t>consetet</a:t>
            </a:r>
            <a:r>
              <a:rPr lang="de-DE"/>
              <a:t>. At </a:t>
            </a:r>
            <a:r>
              <a:rPr lang="de-DE" err="1"/>
              <a:t>vero</a:t>
            </a:r>
            <a:r>
              <a:rPr lang="de-DE"/>
              <a:t> </a:t>
            </a:r>
            <a:r>
              <a:rPr lang="de-DE" err="1"/>
              <a:t>eos</a:t>
            </a:r>
            <a:r>
              <a:rPr lang="de-DE"/>
              <a:t> et </a:t>
            </a:r>
            <a:r>
              <a:rPr lang="de-DE" err="1"/>
              <a:t>accusam</a:t>
            </a:r>
            <a:r>
              <a:rPr lang="de-DE"/>
              <a:t> et </a:t>
            </a:r>
            <a:r>
              <a:rPr lang="de-DE" err="1"/>
              <a:t>justo</a:t>
            </a:r>
            <a:r>
              <a:rPr lang="de-DE"/>
              <a:t> </a:t>
            </a:r>
            <a:r>
              <a:rPr lang="de-DE" err="1"/>
              <a:t>duo</a:t>
            </a:r>
            <a:r>
              <a:rPr lang="de-DE"/>
              <a:t> </a:t>
            </a:r>
            <a:r>
              <a:rPr lang="de-DE" err="1"/>
              <a:t>dolores</a:t>
            </a:r>
            <a:r>
              <a:rPr lang="de-DE"/>
              <a:t> et </a:t>
            </a:r>
            <a:r>
              <a:rPr lang="de-DE" err="1"/>
              <a:t>ea</a:t>
            </a:r>
            <a:r>
              <a:rPr lang="de-DE"/>
              <a:t> </a:t>
            </a:r>
            <a:r>
              <a:rPr lang="de-DE" err="1"/>
              <a:t>rebum</a:t>
            </a:r>
            <a:r>
              <a:rPr lang="de-DE"/>
              <a:t>. Stet </a:t>
            </a:r>
            <a:r>
              <a:rPr lang="de-DE" err="1"/>
              <a:t>clita</a:t>
            </a:r>
            <a:r>
              <a:rPr lang="de-DE"/>
              <a:t> </a:t>
            </a:r>
            <a:r>
              <a:rPr lang="de-DE" err="1"/>
              <a:t>kasd</a:t>
            </a:r>
            <a:r>
              <a:rPr lang="de-DE"/>
              <a:t> </a:t>
            </a:r>
            <a:r>
              <a:rPr lang="de-DE" err="1"/>
              <a:t>gubergren</a:t>
            </a:r>
            <a:endParaRPr lang="de-DE"/>
          </a:p>
          <a:p>
            <a:pPr lvl="0"/>
            <a:endParaRPr lang="de-DE"/>
          </a:p>
          <a:p>
            <a:pPr lvl="0"/>
            <a:r>
              <a:rPr lang="de-DE"/>
              <a:t>	</a:t>
            </a:r>
            <a:r>
              <a:rPr lang="de-DE" err="1"/>
              <a:t>No</a:t>
            </a:r>
            <a:r>
              <a:rPr lang="de-DE"/>
              <a:t> </a:t>
            </a:r>
            <a:r>
              <a:rPr lang="de-DE" err="1"/>
              <a:t>sea</a:t>
            </a:r>
            <a:r>
              <a:rPr lang="de-DE"/>
              <a:t> </a:t>
            </a:r>
            <a:r>
              <a:rPr lang="de-DE" err="1"/>
              <a:t>takimata</a:t>
            </a:r>
            <a:r>
              <a:rPr lang="de-DE"/>
              <a:t> </a:t>
            </a:r>
            <a:r>
              <a:rPr lang="de-DE" err="1"/>
              <a:t>san</a:t>
            </a:r>
            <a:r>
              <a:rPr lang="de-DE"/>
              <a:t> </a:t>
            </a:r>
            <a:r>
              <a:rPr lang="de-DE" err="1"/>
              <a:t>tus</a:t>
            </a:r>
            <a:r>
              <a:rPr lang="de-DE"/>
              <a:t> </a:t>
            </a:r>
            <a:r>
              <a:rPr lang="de-DE" err="1"/>
              <a:t>est</a:t>
            </a:r>
            <a:r>
              <a:rPr lang="de-DE"/>
              <a:t> </a:t>
            </a:r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. </a:t>
            </a:r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, </a:t>
            </a:r>
            <a:r>
              <a:rPr lang="de-DE" err="1"/>
              <a:t>consetetur</a:t>
            </a:r>
            <a:r>
              <a:rPr lang="de-DE"/>
              <a:t> </a:t>
            </a:r>
            <a:r>
              <a:rPr lang="de-DE" err="1"/>
              <a:t>cing</a:t>
            </a:r>
            <a:r>
              <a:rPr lang="de-DE"/>
              <a:t> </a:t>
            </a:r>
            <a:r>
              <a:rPr lang="de-DE" err="1"/>
              <a:t>elitr</a:t>
            </a:r>
            <a:r>
              <a:rPr lang="de-DE"/>
              <a:t>, sed </a:t>
            </a:r>
            <a:r>
              <a:rPr lang="de-DE" err="1"/>
              <a:t>diam</a:t>
            </a:r>
            <a:r>
              <a:rPr lang="de-DE"/>
              <a:t> non </a:t>
            </a:r>
            <a:r>
              <a:rPr lang="de-DE" err="1"/>
              <a:t>umy</a:t>
            </a:r>
            <a:r>
              <a:rPr lang="de-DE"/>
              <a:t> </a:t>
            </a:r>
            <a:r>
              <a:rPr lang="de-DE" err="1"/>
              <a:t>eirmod</a:t>
            </a:r>
            <a:r>
              <a:rPr lang="de-DE"/>
              <a:t> </a:t>
            </a:r>
            <a:r>
              <a:rPr lang="de-DE" err="1"/>
              <a:t>tempor</a:t>
            </a:r>
            <a:r>
              <a:rPr lang="de-DE"/>
              <a:t>. Stet </a:t>
            </a:r>
            <a:r>
              <a:rPr lang="de-DE" err="1"/>
              <a:t>clita</a:t>
            </a:r>
            <a:r>
              <a:rPr lang="de-DE"/>
              <a:t> </a:t>
            </a:r>
            <a:r>
              <a:rPr lang="de-DE" err="1"/>
              <a:t>kasd</a:t>
            </a:r>
            <a:r>
              <a:rPr lang="de-DE"/>
              <a:t> </a:t>
            </a:r>
            <a:r>
              <a:rPr lang="de-DE" err="1"/>
              <a:t>gubergren</a:t>
            </a:r>
            <a:r>
              <a:rPr lang="de-DE"/>
              <a:t>. </a:t>
            </a:r>
            <a:r>
              <a:rPr lang="de-DE" err="1"/>
              <a:t>Kusto</a:t>
            </a:r>
            <a:r>
              <a:rPr lang="de-DE"/>
              <a:t> </a:t>
            </a:r>
            <a:r>
              <a:rPr lang="de-DE" err="1"/>
              <a:t>duo</a:t>
            </a:r>
            <a:r>
              <a:rPr lang="de-DE"/>
              <a:t> </a:t>
            </a:r>
            <a:r>
              <a:rPr lang="de-DE" err="1"/>
              <a:t>dolores</a:t>
            </a:r>
            <a:r>
              <a:rPr lang="de-DE"/>
              <a:t> </a:t>
            </a:r>
            <a:r>
              <a:rPr lang="de-DE" err="1"/>
              <a:t>et.v</a:t>
            </a:r>
            <a:endParaRPr lang="de-DE"/>
          </a:p>
          <a:p>
            <a:pPr lvl="0"/>
            <a:endParaRPr lang="de-DE"/>
          </a:p>
        </p:txBody>
      </p:sp>
      <p:pic>
        <p:nvPicPr>
          <p:cNvPr id="2" name="Grafik 1" descr="Ein Bild, das Schrift, Text, Symbol, Grafiken enthält.&#10;&#10;Automatisch generierte Beschreibung">
            <a:extLst>
              <a:ext uri="{FF2B5EF4-FFF2-40B4-BE49-F238E27FC236}">
                <a16:creationId xmlns:a16="http://schemas.microsoft.com/office/drawing/2014/main" id="{2B0352A3-18B3-1888-D2DE-8886E746A2A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4367" y="6288865"/>
            <a:ext cx="1478470" cy="437195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88A0B191-797F-A15C-0A69-AD2F3D8DFE7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268383" y="6288865"/>
            <a:ext cx="16192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de-AT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#aschenezeit</a:t>
            </a:r>
            <a:endParaRPr lang="de-AT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891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4404D985-CFB0-974A-F692-8B07B6955F3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4367" y="6290559"/>
            <a:ext cx="1428740" cy="437194"/>
          </a:xfrm>
          <a:prstGeom prst="rect">
            <a:avLst/>
          </a:prstGeom>
        </p:spPr>
      </p:pic>
      <p:sp>
        <p:nvSpPr>
          <p:cNvPr id="8" name="Textplatzhalter 8">
            <a:extLst>
              <a:ext uri="{FF2B5EF4-FFF2-40B4-BE49-F238E27FC236}">
                <a16:creationId xmlns:a16="http://schemas.microsoft.com/office/drawing/2014/main" id="{F64245A8-CC4F-303C-C77C-3903B8FAD3D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7806" y="1432648"/>
            <a:ext cx="4008746" cy="76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3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2.13  Subheadline</a:t>
            </a:r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49DD2DF6-CD9D-E18A-931B-F7A2F9225F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8859" y="276837"/>
            <a:ext cx="8312727" cy="113587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de-DE" sz="7000">
                <a:latin typeface="Helvetica" pitchFamily="2" charset="0"/>
              </a:rPr>
              <a:t>Headline</a:t>
            </a:r>
          </a:p>
        </p:txBody>
      </p:sp>
      <p:sp>
        <p:nvSpPr>
          <p:cNvPr id="14" name="Textplatzhalter 8">
            <a:extLst>
              <a:ext uri="{FF2B5EF4-FFF2-40B4-BE49-F238E27FC236}">
                <a16:creationId xmlns:a16="http://schemas.microsoft.com/office/drawing/2014/main" id="{47959FEF-8D5C-26A5-85A8-E5E74FAFA58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96016" y="2539072"/>
            <a:ext cx="8312727" cy="33222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lang="de-DE" sz="1500" b="0" i="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At </a:t>
            </a:r>
            <a:r>
              <a:rPr lang="de-DE" err="1"/>
              <a:t>vero</a:t>
            </a:r>
            <a:r>
              <a:rPr lang="de-DE"/>
              <a:t> </a:t>
            </a:r>
            <a:r>
              <a:rPr lang="de-DE" err="1"/>
              <a:t>eos</a:t>
            </a:r>
            <a:r>
              <a:rPr lang="de-DE"/>
              <a:t> et </a:t>
            </a:r>
            <a:r>
              <a:rPr lang="de-DE" err="1"/>
              <a:t>accusam</a:t>
            </a:r>
            <a:r>
              <a:rPr lang="de-DE"/>
              <a:t> et </a:t>
            </a:r>
            <a:r>
              <a:rPr lang="de-DE" err="1"/>
              <a:t>justo</a:t>
            </a:r>
            <a:r>
              <a:rPr lang="de-DE"/>
              <a:t> </a:t>
            </a:r>
            <a:r>
              <a:rPr lang="de-DE" err="1"/>
              <a:t>duo</a:t>
            </a:r>
            <a:r>
              <a:rPr lang="de-DE"/>
              <a:t> </a:t>
            </a:r>
            <a:r>
              <a:rPr lang="de-DE" err="1"/>
              <a:t>dolores</a:t>
            </a:r>
            <a:r>
              <a:rPr lang="de-DE"/>
              <a:t> et </a:t>
            </a:r>
            <a:r>
              <a:rPr lang="de-DE" err="1"/>
              <a:t>ea</a:t>
            </a:r>
            <a:r>
              <a:rPr lang="de-DE"/>
              <a:t> </a:t>
            </a:r>
            <a:r>
              <a:rPr lang="de-DE" err="1"/>
              <a:t>rebum</a:t>
            </a:r>
            <a:r>
              <a:rPr lang="de-DE"/>
              <a:t>. Stet </a:t>
            </a:r>
            <a:r>
              <a:rPr lang="de-DE" err="1"/>
              <a:t>clita</a:t>
            </a:r>
            <a:r>
              <a:rPr lang="de-DE"/>
              <a:t> </a:t>
            </a:r>
            <a:r>
              <a:rPr lang="de-DE" err="1"/>
              <a:t>kasd</a:t>
            </a:r>
            <a:r>
              <a:rPr lang="de-DE"/>
              <a:t> </a:t>
            </a:r>
            <a:r>
              <a:rPr lang="de-DE" err="1"/>
              <a:t>gubergren</a:t>
            </a:r>
            <a:r>
              <a:rPr lang="de-DE"/>
              <a:t>, </a:t>
            </a:r>
            <a:br>
              <a:rPr lang="de-DE"/>
            </a:br>
            <a:r>
              <a:rPr lang="de-DE" err="1"/>
              <a:t>no</a:t>
            </a:r>
            <a:r>
              <a:rPr lang="de-DE"/>
              <a:t> </a:t>
            </a:r>
            <a:r>
              <a:rPr lang="de-DE" err="1"/>
              <a:t>sea</a:t>
            </a:r>
            <a:r>
              <a:rPr lang="de-DE"/>
              <a:t> </a:t>
            </a:r>
            <a:r>
              <a:rPr lang="de-DE" err="1"/>
              <a:t>takimata</a:t>
            </a:r>
            <a:r>
              <a:rPr lang="de-DE"/>
              <a:t> </a:t>
            </a:r>
            <a:r>
              <a:rPr lang="de-DE" err="1"/>
              <a:t>san</a:t>
            </a:r>
            <a:r>
              <a:rPr lang="de-DE"/>
              <a:t> </a:t>
            </a:r>
            <a:r>
              <a:rPr lang="de-DE" err="1"/>
              <a:t>tus</a:t>
            </a:r>
            <a:r>
              <a:rPr lang="de-DE"/>
              <a:t> </a:t>
            </a:r>
            <a:r>
              <a:rPr lang="de-DE" err="1"/>
              <a:t>est</a:t>
            </a:r>
            <a:r>
              <a:rPr lang="de-DE"/>
              <a:t> </a:t>
            </a:r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. </a:t>
            </a:r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, </a:t>
            </a:r>
            <a:r>
              <a:rPr lang="de-DE" err="1"/>
              <a:t>consetetur</a:t>
            </a:r>
            <a:r>
              <a:rPr lang="de-DE"/>
              <a:t> </a:t>
            </a:r>
            <a:r>
              <a:rPr lang="de-DE" err="1"/>
              <a:t>sadipscing</a:t>
            </a:r>
            <a:r>
              <a:rPr lang="de-DE"/>
              <a:t> </a:t>
            </a:r>
            <a:r>
              <a:rPr lang="de-DE" err="1"/>
              <a:t>elitr</a:t>
            </a:r>
            <a:r>
              <a:rPr lang="de-DE"/>
              <a:t>, sed </a:t>
            </a:r>
            <a:r>
              <a:rPr lang="de-DE" err="1"/>
              <a:t>diam</a:t>
            </a:r>
            <a:r>
              <a:rPr lang="de-DE"/>
              <a:t> non </a:t>
            </a:r>
            <a:r>
              <a:rPr lang="de-DE" err="1"/>
              <a:t>umy</a:t>
            </a:r>
            <a:r>
              <a:rPr lang="de-DE"/>
              <a:t> </a:t>
            </a:r>
            <a:r>
              <a:rPr lang="de-DE" err="1"/>
              <a:t>eirmod</a:t>
            </a:r>
            <a:r>
              <a:rPr lang="de-DE"/>
              <a:t> </a:t>
            </a:r>
            <a:r>
              <a:rPr lang="de-DE" err="1"/>
              <a:t>tempor</a:t>
            </a:r>
            <a:r>
              <a:rPr lang="de-DE"/>
              <a:t> </a:t>
            </a:r>
          </a:p>
          <a:p>
            <a:pPr lvl="0"/>
            <a:endParaRPr lang="de-DE"/>
          </a:p>
          <a:p>
            <a:pPr lvl="0"/>
            <a:r>
              <a:rPr lang="de-DE"/>
              <a:t>	Et </a:t>
            </a:r>
            <a:r>
              <a:rPr lang="de-DE" err="1"/>
              <a:t>accusam</a:t>
            </a:r>
            <a:r>
              <a:rPr lang="de-DE"/>
              <a:t> et </a:t>
            </a:r>
            <a:r>
              <a:rPr lang="de-DE" err="1"/>
              <a:t>justo</a:t>
            </a:r>
            <a:r>
              <a:rPr lang="de-DE"/>
              <a:t> </a:t>
            </a:r>
            <a:r>
              <a:rPr lang="de-DE" err="1"/>
              <a:t>duo</a:t>
            </a:r>
            <a:r>
              <a:rPr lang="de-DE"/>
              <a:t> </a:t>
            </a:r>
            <a:r>
              <a:rPr lang="de-DE" err="1"/>
              <a:t>dolores</a:t>
            </a:r>
            <a:r>
              <a:rPr lang="de-DE"/>
              <a:t> et </a:t>
            </a:r>
            <a:r>
              <a:rPr lang="de-DE" err="1"/>
              <a:t>ea</a:t>
            </a:r>
            <a:r>
              <a:rPr lang="de-DE"/>
              <a:t> </a:t>
            </a:r>
            <a:r>
              <a:rPr lang="de-DE" err="1"/>
              <a:t>rebum</a:t>
            </a:r>
            <a:r>
              <a:rPr lang="de-DE"/>
              <a:t>. Stet </a:t>
            </a:r>
            <a:r>
              <a:rPr lang="de-DE" err="1"/>
              <a:t>clita</a:t>
            </a:r>
            <a:r>
              <a:rPr lang="de-DE"/>
              <a:t> </a:t>
            </a:r>
            <a:r>
              <a:rPr lang="de-DE" err="1"/>
              <a:t>kasd</a:t>
            </a:r>
            <a:r>
              <a:rPr lang="de-DE"/>
              <a:t> </a:t>
            </a:r>
            <a:r>
              <a:rPr lang="de-DE" err="1"/>
              <a:t>gubergren</a:t>
            </a:r>
            <a:r>
              <a:rPr lang="de-DE"/>
              <a:t>. </a:t>
            </a:r>
            <a:r>
              <a:rPr lang="de-DE" err="1"/>
              <a:t>Kusto</a:t>
            </a:r>
            <a:r>
              <a:rPr lang="de-DE"/>
              <a:t> </a:t>
            </a:r>
            <a:r>
              <a:rPr lang="de-DE" err="1"/>
              <a:t>duo</a:t>
            </a:r>
            <a:r>
              <a:rPr lang="de-DE"/>
              <a:t> </a:t>
            </a:r>
            <a:r>
              <a:rPr lang="de-DE" err="1"/>
              <a:t>dolores</a:t>
            </a:r>
            <a:r>
              <a:rPr lang="de-DE"/>
              <a:t> et </a:t>
            </a:r>
            <a:r>
              <a:rPr lang="de-DE" err="1"/>
              <a:t>ea</a:t>
            </a:r>
            <a:r>
              <a:rPr lang="de-DE"/>
              <a:t> </a:t>
            </a:r>
            <a:r>
              <a:rPr lang="de-DE" err="1"/>
              <a:t>rebum</a:t>
            </a:r>
            <a:r>
              <a:rPr lang="de-DE"/>
              <a:t>. Stet </a:t>
            </a:r>
            <a:r>
              <a:rPr lang="de-DE" err="1"/>
              <a:t>clita</a:t>
            </a:r>
            <a:r>
              <a:rPr lang="de-DE"/>
              <a:t> </a:t>
            </a:r>
            <a:r>
              <a:rPr lang="de-DE" err="1"/>
              <a:t>kasd</a:t>
            </a:r>
            <a:r>
              <a:rPr lang="de-DE"/>
              <a:t> </a:t>
            </a:r>
            <a:r>
              <a:rPr lang="de-DE" err="1"/>
              <a:t>gubergren</a:t>
            </a:r>
            <a:r>
              <a:rPr lang="de-DE"/>
              <a:t>, </a:t>
            </a:r>
            <a:r>
              <a:rPr lang="de-DE" err="1"/>
              <a:t>no</a:t>
            </a:r>
            <a:r>
              <a:rPr lang="de-DE"/>
              <a:t> </a:t>
            </a:r>
            <a:r>
              <a:rPr lang="de-DE" err="1"/>
              <a:t>sea</a:t>
            </a:r>
            <a:r>
              <a:rPr lang="de-DE"/>
              <a:t> </a:t>
            </a:r>
            <a:r>
              <a:rPr lang="de-DE" err="1"/>
              <a:t>takimata</a:t>
            </a:r>
            <a:r>
              <a:rPr lang="de-DE"/>
              <a:t>.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 </a:t>
            </a:r>
            <a:r>
              <a:rPr lang="de-DE" err="1"/>
              <a:t>consetet</a:t>
            </a:r>
            <a:r>
              <a:rPr lang="de-DE"/>
              <a:t>. At </a:t>
            </a:r>
            <a:r>
              <a:rPr lang="de-DE" err="1"/>
              <a:t>vero</a:t>
            </a:r>
            <a:r>
              <a:rPr lang="de-DE"/>
              <a:t> </a:t>
            </a:r>
            <a:r>
              <a:rPr lang="de-DE" err="1"/>
              <a:t>eos</a:t>
            </a:r>
            <a:r>
              <a:rPr lang="de-DE"/>
              <a:t> et </a:t>
            </a:r>
            <a:r>
              <a:rPr lang="de-DE" err="1"/>
              <a:t>accusam</a:t>
            </a:r>
            <a:r>
              <a:rPr lang="de-DE"/>
              <a:t> et </a:t>
            </a:r>
            <a:r>
              <a:rPr lang="de-DE" err="1"/>
              <a:t>justo</a:t>
            </a:r>
            <a:r>
              <a:rPr lang="de-DE"/>
              <a:t> </a:t>
            </a:r>
            <a:r>
              <a:rPr lang="de-DE" err="1"/>
              <a:t>duo</a:t>
            </a:r>
            <a:r>
              <a:rPr lang="de-DE"/>
              <a:t> </a:t>
            </a:r>
            <a:r>
              <a:rPr lang="de-DE" err="1"/>
              <a:t>dolores</a:t>
            </a:r>
            <a:r>
              <a:rPr lang="de-DE"/>
              <a:t> et </a:t>
            </a:r>
            <a:r>
              <a:rPr lang="de-DE" err="1"/>
              <a:t>ea</a:t>
            </a:r>
            <a:r>
              <a:rPr lang="de-DE"/>
              <a:t> </a:t>
            </a:r>
            <a:r>
              <a:rPr lang="de-DE" err="1"/>
              <a:t>rebum</a:t>
            </a:r>
            <a:r>
              <a:rPr lang="de-DE"/>
              <a:t>. Stet </a:t>
            </a:r>
            <a:r>
              <a:rPr lang="de-DE" err="1"/>
              <a:t>clita</a:t>
            </a:r>
            <a:r>
              <a:rPr lang="de-DE"/>
              <a:t> </a:t>
            </a:r>
            <a:r>
              <a:rPr lang="de-DE" err="1"/>
              <a:t>kasd</a:t>
            </a:r>
            <a:r>
              <a:rPr lang="de-DE"/>
              <a:t> </a:t>
            </a:r>
            <a:r>
              <a:rPr lang="de-DE" err="1"/>
              <a:t>gubergren</a:t>
            </a:r>
            <a:endParaRPr lang="de-DE"/>
          </a:p>
          <a:p>
            <a:pPr lvl="0"/>
            <a:endParaRPr lang="de-DE"/>
          </a:p>
          <a:p>
            <a:pPr lvl="0"/>
            <a:r>
              <a:rPr lang="de-DE"/>
              <a:t>	</a:t>
            </a:r>
            <a:r>
              <a:rPr lang="de-DE" err="1"/>
              <a:t>No</a:t>
            </a:r>
            <a:r>
              <a:rPr lang="de-DE"/>
              <a:t> </a:t>
            </a:r>
            <a:r>
              <a:rPr lang="de-DE" err="1"/>
              <a:t>sea</a:t>
            </a:r>
            <a:r>
              <a:rPr lang="de-DE"/>
              <a:t> </a:t>
            </a:r>
            <a:r>
              <a:rPr lang="de-DE" err="1"/>
              <a:t>takimata</a:t>
            </a:r>
            <a:r>
              <a:rPr lang="de-DE"/>
              <a:t> </a:t>
            </a:r>
            <a:r>
              <a:rPr lang="de-DE" err="1"/>
              <a:t>san</a:t>
            </a:r>
            <a:r>
              <a:rPr lang="de-DE"/>
              <a:t> </a:t>
            </a:r>
            <a:r>
              <a:rPr lang="de-DE" err="1"/>
              <a:t>tus</a:t>
            </a:r>
            <a:r>
              <a:rPr lang="de-DE"/>
              <a:t> </a:t>
            </a:r>
            <a:r>
              <a:rPr lang="de-DE" err="1"/>
              <a:t>est</a:t>
            </a:r>
            <a:r>
              <a:rPr lang="de-DE"/>
              <a:t> </a:t>
            </a:r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. </a:t>
            </a:r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, </a:t>
            </a:r>
            <a:r>
              <a:rPr lang="de-DE" err="1"/>
              <a:t>consetetur</a:t>
            </a:r>
            <a:r>
              <a:rPr lang="de-DE"/>
              <a:t> </a:t>
            </a:r>
            <a:r>
              <a:rPr lang="de-DE" err="1"/>
              <a:t>cing</a:t>
            </a:r>
            <a:r>
              <a:rPr lang="de-DE"/>
              <a:t> </a:t>
            </a:r>
            <a:r>
              <a:rPr lang="de-DE" err="1"/>
              <a:t>elitr</a:t>
            </a:r>
            <a:r>
              <a:rPr lang="de-DE"/>
              <a:t>, sed </a:t>
            </a:r>
            <a:r>
              <a:rPr lang="de-DE" err="1"/>
              <a:t>diam</a:t>
            </a:r>
            <a:r>
              <a:rPr lang="de-DE"/>
              <a:t> non </a:t>
            </a:r>
            <a:r>
              <a:rPr lang="de-DE" err="1"/>
              <a:t>umy</a:t>
            </a:r>
            <a:r>
              <a:rPr lang="de-DE"/>
              <a:t> </a:t>
            </a:r>
            <a:r>
              <a:rPr lang="de-DE" err="1"/>
              <a:t>eirmod</a:t>
            </a:r>
            <a:r>
              <a:rPr lang="de-DE"/>
              <a:t> </a:t>
            </a:r>
            <a:r>
              <a:rPr lang="de-DE" err="1"/>
              <a:t>tempor</a:t>
            </a:r>
            <a:r>
              <a:rPr lang="de-DE"/>
              <a:t>. Stet </a:t>
            </a:r>
            <a:r>
              <a:rPr lang="de-DE" err="1"/>
              <a:t>clita</a:t>
            </a:r>
            <a:r>
              <a:rPr lang="de-DE"/>
              <a:t> </a:t>
            </a:r>
            <a:r>
              <a:rPr lang="de-DE" err="1"/>
              <a:t>kasd</a:t>
            </a:r>
            <a:r>
              <a:rPr lang="de-DE"/>
              <a:t> </a:t>
            </a:r>
            <a:r>
              <a:rPr lang="de-DE" err="1"/>
              <a:t>gubergren</a:t>
            </a:r>
            <a:r>
              <a:rPr lang="de-DE"/>
              <a:t>. </a:t>
            </a:r>
            <a:r>
              <a:rPr lang="de-DE" err="1"/>
              <a:t>Kusto</a:t>
            </a:r>
            <a:r>
              <a:rPr lang="de-DE"/>
              <a:t> </a:t>
            </a:r>
            <a:r>
              <a:rPr lang="de-DE" err="1"/>
              <a:t>duo</a:t>
            </a:r>
            <a:r>
              <a:rPr lang="de-DE"/>
              <a:t> </a:t>
            </a:r>
            <a:r>
              <a:rPr lang="de-DE" err="1"/>
              <a:t>dolores</a:t>
            </a:r>
            <a:r>
              <a:rPr lang="de-DE"/>
              <a:t> </a:t>
            </a:r>
            <a:r>
              <a:rPr lang="de-DE" err="1"/>
              <a:t>et.v</a:t>
            </a:r>
            <a:endParaRPr lang="de-DE"/>
          </a:p>
          <a:p>
            <a:pPr lvl="0"/>
            <a:endParaRPr lang="de-DE"/>
          </a:p>
        </p:txBody>
      </p:sp>
      <p:pic>
        <p:nvPicPr>
          <p:cNvPr id="2" name="Grafik 1" descr="Ein Bild, das Schrift, Text, Symbol, Grafiken enthält.&#10;&#10;Automatisch generierte Beschreibung">
            <a:extLst>
              <a:ext uri="{FF2B5EF4-FFF2-40B4-BE49-F238E27FC236}">
                <a16:creationId xmlns:a16="http://schemas.microsoft.com/office/drawing/2014/main" id="{59113CD1-76E2-8859-FEF1-659DA0FDE23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4367" y="6288865"/>
            <a:ext cx="1478470" cy="437195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7538ABAE-89D5-CB01-AE49-4A36EE9038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268383" y="6288865"/>
            <a:ext cx="16192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de-AT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#aschenezeit</a:t>
            </a:r>
            <a:endParaRPr lang="de-AT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050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E2A837BE-A47C-02F3-285E-09338C16DF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8800" y="1"/>
            <a:ext cx="11551958" cy="3756158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CF4D24F6-DB23-61AF-7700-FBD9083E1E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4367" y="6290559"/>
            <a:ext cx="1428740" cy="437194"/>
          </a:xfrm>
          <a:prstGeom prst="rect">
            <a:avLst/>
          </a:prstGeom>
        </p:spPr>
      </p:pic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64F86B1-0B9D-0676-E4DF-28C950FC74F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98859" y="2484104"/>
            <a:ext cx="5682149" cy="33222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At </a:t>
            </a:r>
            <a:r>
              <a:rPr lang="de-DE" err="1"/>
              <a:t>vero</a:t>
            </a:r>
            <a:r>
              <a:rPr lang="de-DE"/>
              <a:t> </a:t>
            </a:r>
            <a:r>
              <a:rPr lang="de-DE" err="1"/>
              <a:t>eos</a:t>
            </a:r>
            <a:r>
              <a:rPr lang="de-DE"/>
              <a:t> et </a:t>
            </a:r>
            <a:r>
              <a:rPr lang="de-DE" err="1"/>
              <a:t>accusam</a:t>
            </a:r>
            <a:r>
              <a:rPr lang="de-DE"/>
              <a:t> et </a:t>
            </a:r>
            <a:r>
              <a:rPr lang="de-DE" err="1"/>
              <a:t>justo</a:t>
            </a:r>
            <a:r>
              <a:rPr lang="de-DE"/>
              <a:t> </a:t>
            </a:r>
            <a:r>
              <a:rPr lang="de-DE" err="1"/>
              <a:t>duo</a:t>
            </a:r>
            <a:r>
              <a:rPr lang="de-DE"/>
              <a:t> </a:t>
            </a:r>
            <a:r>
              <a:rPr lang="de-DE" err="1"/>
              <a:t>dolores</a:t>
            </a:r>
            <a:r>
              <a:rPr lang="de-DE"/>
              <a:t> et </a:t>
            </a:r>
            <a:r>
              <a:rPr lang="de-DE" err="1"/>
              <a:t>ea</a:t>
            </a:r>
            <a:r>
              <a:rPr lang="de-DE"/>
              <a:t> </a:t>
            </a:r>
            <a:r>
              <a:rPr lang="de-DE" err="1"/>
              <a:t>rebum</a:t>
            </a:r>
            <a:r>
              <a:rPr lang="de-DE"/>
              <a:t>. Stet </a:t>
            </a:r>
            <a:r>
              <a:rPr lang="de-DE" err="1"/>
              <a:t>clita</a:t>
            </a:r>
            <a:r>
              <a:rPr lang="de-DE"/>
              <a:t> </a:t>
            </a:r>
            <a:r>
              <a:rPr lang="de-DE" err="1"/>
              <a:t>kasd</a:t>
            </a:r>
            <a:r>
              <a:rPr lang="de-DE"/>
              <a:t> </a:t>
            </a:r>
            <a:r>
              <a:rPr lang="de-DE" err="1"/>
              <a:t>gubergren</a:t>
            </a:r>
            <a:r>
              <a:rPr lang="de-DE"/>
              <a:t>, </a:t>
            </a:r>
            <a:br>
              <a:rPr lang="de-DE"/>
            </a:br>
            <a:r>
              <a:rPr lang="de-DE" err="1"/>
              <a:t>no</a:t>
            </a:r>
            <a:r>
              <a:rPr lang="de-DE"/>
              <a:t> </a:t>
            </a:r>
            <a:r>
              <a:rPr lang="de-DE" err="1"/>
              <a:t>sea</a:t>
            </a:r>
            <a:r>
              <a:rPr lang="de-DE"/>
              <a:t> </a:t>
            </a:r>
            <a:r>
              <a:rPr lang="de-DE" err="1"/>
              <a:t>takimata</a:t>
            </a:r>
            <a:r>
              <a:rPr lang="de-DE"/>
              <a:t> </a:t>
            </a:r>
            <a:r>
              <a:rPr lang="de-DE" err="1"/>
              <a:t>san</a:t>
            </a:r>
            <a:r>
              <a:rPr lang="de-DE"/>
              <a:t> </a:t>
            </a:r>
            <a:r>
              <a:rPr lang="de-DE" err="1"/>
              <a:t>tus</a:t>
            </a:r>
            <a:r>
              <a:rPr lang="de-DE"/>
              <a:t> </a:t>
            </a:r>
            <a:r>
              <a:rPr lang="de-DE" err="1"/>
              <a:t>est</a:t>
            </a:r>
            <a:r>
              <a:rPr lang="de-DE"/>
              <a:t> </a:t>
            </a:r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. </a:t>
            </a:r>
            <a:r>
              <a:rPr lang="de-DE" err="1"/>
              <a:t>Lorem</a:t>
            </a:r>
            <a:r>
              <a:rPr lang="de-DE"/>
              <a:t> </a:t>
            </a:r>
            <a:r>
              <a:rPr lang="de-DE" err="1"/>
              <a:t>ipsum</a:t>
            </a:r>
            <a:r>
              <a:rPr lang="de-DE"/>
              <a:t>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, </a:t>
            </a:r>
            <a:r>
              <a:rPr lang="de-DE" err="1"/>
              <a:t>consetetur</a:t>
            </a:r>
            <a:r>
              <a:rPr lang="de-DE"/>
              <a:t> </a:t>
            </a:r>
            <a:r>
              <a:rPr lang="de-DE" err="1"/>
              <a:t>sadipscing</a:t>
            </a:r>
            <a:r>
              <a:rPr lang="de-DE"/>
              <a:t> </a:t>
            </a:r>
            <a:r>
              <a:rPr lang="de-DE" err="1"/>
              <a:t>elitr</a:t>
            </a:r>
            <a:r>
              <a:rPr lang="de-DE"/>
              <a:t>, sed </a:t>
            </a:r>
            <a:r>
              <a:rPr lang="de-DE" err="1"/>
              <a:t>diam</a:t>
            </a:r>
            <a:r>
              <a:rPr lang="de-DE"/>
              <a:t> non </a:t>
            </a:r>
            <a:r>
              <a:rPr lang="de-DE" err="1"/>
              <a:t>umy</a:t>
            </a:r>
            <a:r>
              <a:rPr lang="de-DE"/>
              <a:t> </a:t>
            </a:r>
            <a:r>
              <a:rPr lang="de-DE" err="1"/>
              <a:t>eirmod</a:t>
            </a:r>
            <a:r>
              <a:rPr lang="de-DE"/>
              <a:t> </a:t>
            </a:r>
            <a:r>
              <a:rPr lang="de-DE" err="1"/>
              <a:t>tempor</a:t>
            </a:r>
            <a:r>
              <a:rPr lang="de-DE"/>
              <a:t> </a:t>
            </a:r>
          </a:p>
          <a:p>
            <a:pPr lvl="0"/>
            <a:endParaRPr lang="de-DE"/>
          </a:p>
          <a:p>
            <a:pPr lvl="0"/>
            <a:r>
              <a:rPr lang="de-DE"/>
              <a:t>	Et </a:t>
            </a:r>
            <a:r>
              <a:rPr lang="de-DE" err="1"/>
              <a:t>accusam</a:t>
            </a:r>
            <a:r>
              <a:rPr lang="de-DE"/>
              <a:t> et </a:t>
            </a:r>
            <a:r>
              <a:rPr lang="de-DE" err="1"/>
              <a:t>justo</a:t>
            </a:r>
            <a:r>
              <a:rPr lang="de-DE"/>
              <a:t> </a:t>
            </a:r>
            <a:r>
              <a:rPr lang="de-DE" err="1"/>
              <a:t>duo</a:t>
            </a:r>
            <a:r>
              <a:rPr lang="de-DE"/>
              <a:t> </a:t>
            </a:r>
            <a:r>
              <a:rPr lang="de-DE" err="1"/>
              <a:t>dolores</a:t>
            </a:r>
            <a:r>
              <a:rPr lang="de-DE"/>
              <a:t> et </a:t>
            </a:r>
            <a:r>
              <a:rPr lang="de-DE" err="1"/>
              <a:t>ea</a:t>
            </a:r>
            <a:r>
              <a:rPr lang="de-DE"/>
              <a:t> </a:t>
            </a:r>
            <a:r>
              <a:rPr lang="de-DE" err="1"/>
              <a:t>rebum</a:t>
            </a:r>
            <a:r>
              <a:rPr lang="de-DE"/>
              <a:t>. Stet </a:t>
            </a:r>
            <a:r>
              <a:rPr lang="de-DE" err="1"/>
              <a:t>clita</a:t>
            </a:r>
            <a:r>
              <a:rPr lang="de-DE"/>
              <a:t> </a:t>
            </a:r>
            <a:r>
              <a:rPr lang="de-DE" err="1"/>
              <a:t>kasd</a:t>
            </a:r>
            <a:r>
              <a:rPr lang="de-DE"/>
              <a:t> </a:t>
            </a:r>
            <a:r>
              <a:rPr lang="de-DE" err="1"/>
              <a:t>gubergren</a:t>
            </a:r>
            <a:r>
              <a:rPr lang="de-DE"/>
              <a:t>. </a:t>
            </a:r>
            <a:r>
              <a:rPr lang="de-DE" err="1"/>
              <a:t>Kusto</a:t>
            </a:r>
            <a:r>
              <a:rPr lang="de-DE"/>
              <a:t> </a:t>
            </a:r>
            <a:r>
              <a:rPr lang="de-DE" err="1"/>
              <a:t>duo</a:t>
            </a:r>
            <a:r>
              <a:rPr lang="de-DE"/>
              <a:t> </a:t>
            </a:r>
            <a:r>
              <a:rPr lang="de-DE" err="1"/>
              <a:t>dolores</a:t>
            </a:r>
            <a:r>
              <a:rPr lang="de-DE"/>
              <a:t> et </a:t>
            </a:r>
            <a:r>
              <a:rPr lang="de-DE" err="1"/>
              <a:t>ea</a:t>
            </a:r>
            <a:r>
              <a:rPr lang="de-DE"/>
              <a:t> </a:t>
            </a:r>
            <a:r>
              <a:rPr lang="de-DE" err="1"/>
              <a:t>rebum</a:t>
            </a:r>
            <a:r>
              <a:rPr lang="de-DE"/>
              <a:t>. Stet </a:t>
            </a:r>
            <a:r>
              <a:rPr lang="de-DE" err="1"/>
              <a:t>clita</a:t>
            </a:r>
            <a:r>
              <a:rPr lang="de-DE"/>
              <a:t> </a:t>
            </a:r>
            <a:r>
              <a:rPr lang="de-DE" err="1"/>
              <a:t>kasd</a:t>
            </a:r>
            <a:r>
              <a:rPr lang="de-DE"/>
              <a:t> </a:t>
            </a:r>
            <a:r>
              <a:rPr lang="de-DE" err="1"/>
              <a:t>gubergren</a:t>
            </a:r>
            <a:r>
              <a:rPr lang="de-DE"/>
              <a:t>, </a:t>
            </a:r>
            <a:r>
              <a:rPr lang="de-DE" err="1"/>
              <a:t>no</a:t>
            </a:r>
            <a:r>
              <a:rPr lang="de-DE"/>
              <a:t> </a:t>
            </a:r>
            <a:r>
              <a:rPr lang="de-DE" err="1"/>
              <a:t>sea</a:t>
            </a:r>
            <a:r>
              <a:rPr lang="de-DE"/>
              <a:t> </a:t>
            </a:r>
            <a:r>
              <a:rPr lang="de-DE" err="1"/>
              <a:t>takimata</a:t>
            </a:r>
            <a:r>
              <a:rPr lang="de-DE"/>
              <a:t>. 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 </a:t>
            </a:r>
            <a:r>
              <a:rPr lang="de-DE" err="1"/>
              <a:t>consetet</a:t>
            </a:r>
            <a:r>
              <a:rPr lang="de-DE"/>
              <a:t>. At </a:t>
            </a:r>
            <a:r>
              <a:rPr lang="de-DE" err="1"/>
              <a:t>vero</a:t>
            </a:r>
            <a:r>
              <a:rPr lang="de-DE"/>
              <a:t> </a:t>
            </a:r>
            <a:r>
              <a:rPr lang="de-DE" err="1"/>
              <a:t>eos</a:t>
            </a:r>
            <a:r>
              <a:rPr lang="de-DE"/>
              <a:t> et </a:t>
            </a:r>
            <a:r>
              <a:rPr lang="de-DE" err="1"/>
              <a:t>accusam</a:t>
            </a:r>
            <a:r>
              <a:rPr lang="de-DE"/>
              <a:t> et </a:t>
            </a:r>
            <a:r>
              <a:rPr lang="de-DE" err="1"/>
              <a:t>justo</a:t>
            </a:r>
            <a:r>
              <a:rPr lang="de-DE"/>
              <a:t> </a:t>
            </a:r>
            <a:r>
              <a:rPr lang="de-DE" err="1"/>
              <a:t>duo</a:t>
            </a:r>
            <a:r>
              <a:rPr lang="de-DE"/>
              <a:t> </a:t>
            </a:r>
            <a:r>
              <a:rPr lang="de-DE" err="1"/>
              <a:t>dolores</a:t>
            </a:r>
            <a:r>
              <a:rPr lang="de-DE"/>
              <a:t> et </a:t>
            </a:r>
            <a:r>
              <a:rPr lang="de-DE" err="1"/>
              <a:t>ea</a:t>
            </a:r>
            <a:r>
              <a:rPr lang="de-DE"/>
              <a:t> </a:t>
            </a:r>
            <a:r>
              <a:rPr lang="de-DE" err="1"/>
              <a:t>rebum</a:t>
            </a:r>
            <a:r>
              <a:rPr lang="de-DE"/>
              <a:t>. Stet </a:t>
            </a:r>
            <a:r>
              <a:rPr lang="de-DE" err="1"/>
              <a:t>clita</a:t>
            </a:r>
            <a:r>
              <a:rPr lang="de-DE"/>
              <a:t> </a:t>
            </a:r>
            <a:r>
              <a:rPr lang="de-DE" err="1"/>
              <a:t>kasd</a:t>
            </a:r>
            <a:r>
              <a:rPr lang="de-DE"/>
              <a:t> </a:t>
            </a:r>
            <a:r>
              <a:rPr lang="de-DE" err="1"/>
              <a:t>gubergren</a:t>
            </a:r>
            <a:endParaRPr lang="de-DE"/>
          </a:p>
        </p:txBody>
      </p:sp>
      <p:sp>
        <p:nvSpPr>
          <p:cNvPr id="10" name="Textplatzhalter 8">
            <a:extLst>
              <a:ext uri="{FF2B5EF4-FFF2-40B4-BE49-F238E27FC236}">
                <a16:creationId xmlns:a16="http://schemas.microsoft.com/office/drawing/2014/main" id="{A53F4D33-A868-B544-303A-88A00D25A59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7806" y="1432648"/>
            <a:ext cx="4008746" cy="76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3500" b="0" i="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2.13  Subheadline</a:t>
            </a: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9E5D4A0-EA87-5FBE-942E-AE575BE6471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8859" y="276837"/>
            <a:ext cx="8312727" cy="113587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de-DE" sz="7000">
                <a:latin typeface="Helvetica" pitchFamily="2" charset="0"/>
              </a:rPr>
              <a:t>Headline</a:t>
            </a:r>
          </a:p>
        </p:txBody>
      </p:sp>
      <p:pic>
        <p:nvPicPr>
          <p:cNvPr id="2" name="Grafik 1" descr="Ein Bild, das Schrift, Text, Symbol, Grafiken enthält.&#10;&#10;Automatisch generierte Beschreibung">
            <a:extLst>
              <a:ext uri="{FF2B5EF4-FFF2-40B4-BE49-F238E27FC236}">
                <a16:creationId xmlns:a16="http://schemas.microsoft.com/office/drawing/2014/main" id="{3AE613E7-B641-26ED-714B-03618A44F61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04367" y="6288865"/>
            <a:ext cx="1478470" cy="437195"/>
          </a:xfrm>
          <a:prstGeom prst="rect">
            <a:avLst/>
          </a:prstGeom>
        </p:spPr>
      </p:pic>
      <p:pic>
        <p:nvPicPr>
          <p:cNvPr id="6" name="Grafik 5" descr="Ein Bild, das Nebel enthält.&#10;&#10;Automatisch generierte Beschreibung">
            <a:extLst>
              <a:ext uri="{FF2B5EF4-FFF2-40B4-BE49-F238E27FC236}">
                <a16:creationId xmlns:a16="http://schemas.microsoft.com/office/drawing/2014/main" id="{408CCFAE-3CA8-16EB-2C66-99037E30898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910390" y="3756158"/>
            <a:ext cx="5281610" cy="3128916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F16BBC6E-7F5D-5C0B-D5A1-447DDE0AB34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268383" y="6288865"/>
            <a:ext cx="16192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de-AT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#aschenezeit</a:t>
            </a:r>
            <a:endParaRPr lang="de-AT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6615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mit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>
            <a:extLst>
              <a:ext uri="{FF2B5EF4-FFF2-40B4-BE49-F238E27FC236}">
                <a16:creationId xmlns:a16="http://schemas.microsoft.com/office/drawing/2014/main" id="{DF369675-80BF-A1C7-0034-22581A716A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4367" y="6290559"/>
            <a:ext cx="1428740" cy="437194"/>
          </a:xfrm>
          <a:prstGeom prst="rect">
            <a:avLst/>
          </a:prstGeom>
        </p:spPr>
      </p:pic>
      <p:sp>
        <p:nvSpPr>
          <p:cNvPr id="10" name="Textplatzhalter 8">
            <a:extLst>
              <a:ext uri="{FF2B5EF4-FFF2-40B4-BE49-F238E27FC236}">
                <a16:creationId xmlns:a16="http://schemas.microsoft.com/office/drawing/2014/main" id="{D56281EC-55A6-D15F-107F-864857A8A31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7806" y="1432648"/>
            <a:ext cx="4008746" cy="76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3500" b="0" i="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2.13  Subheadline</a:t>
            </a:r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86E5E665-B182-0123-0FAE-E0D387DB96F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8859" y="276837"/>
            <a:ext cx="8312727" cy="113587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de-DE" sz="7000">
                <a:latin typeface="Helvetica" pitchFamily="2" charset="0"/>
              </a:rPr>
              <a:t>Headline</a:t>
            </a:r>
          </a:p>
        </p:txBody>
      </p:sp>
      <p:sp>
        <p:nvSpPr>
          <p:cNvPr id="7" name="Textplatzhalter 8">
            <a:extLst>
              <a:ext uri="{FF2B5EF4-FFF2-40B4-BE49-F238E27FC236}">
                <a16:creationId xmlns:a16="http://schemas.microsoft.com/office/drawing/2014/main" id="{F8F6A6DA-E911-AC61-C63E-B3A88CA493B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98859" y="2484104"/>
            <a:ext cx="7593235" cy="3322232"/>
          </a:xfrm>
          <a:prstGeom prst="rect">
            <a:avLst/>
          </a:prstGeom>
        </p:spPr>
        <p:txBody>
          <a:bodyPr>
            <a:noAutofit/>
          </a:bodyPr>
          <a:lstStyle>
            <a:lvl1pPr marL="285750" indent="-285750">
              <a:lnSpc>
                <a:spcPct val="100000"/>
              </a:lnSpc>
              <a:buFontTx/>
              <a:buBlip>
                <a:blip r:embed="rId3"/>
              </a:buBlip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   	At </a:t>
            </a:r>
            <a:r>
              <a:rPr lang="de-DE" err="1"/>
              <a:t>vero</a:t>
            </a:r>
            <a:r>
              <a:rPr lang="de-DE"/>
              <a:t> </a:t>
            </a:r>
            <a:r>
              <a:rPr lang="de-DE" err="1"/>
              <a:t>eos</a:t>
            </a:r>
            <a:r>
              <a:rPr lang="de-DE"/>
              <a:t> et </a:t>
            </a:r>
            <a:r>
              <a:rPr lang="de-DE" err="1"/>
              <a:t>accusam</a:t>
            </a:r>
            <a:r>
              <a:rPr lang="de-DE"/>
              <a:t> et </a:t>
            </a:r>
            <a:r>
              <a:rPr lang="de-DE" err="1"/>
              <a:t>justo</a:t>
            </a:r>
            <a:r>
              <a:rPr lang="de-DE"/>
              <a:t> </a:t>
            </a:r>
            <a:r>
              <a:rPr lang="de-DE" err="1"/>
              <a:t>duo</a:t>
            </a:r>
            <a:r>
              <a:rPr lang="de-DE"/>
              <a:t> </a:t>
            </a:r>
            <a:r>
              <a:rPr lang="de-DE" err="1"/>
              <a:t>dolores</a:t>
            </a:r>
            <a:r>
              <a:rPr lang="de-DE"/>
              <a:t> et </a:t>
            </a:r>
            <a:r>
              <a:rPr lang="de-DE" err="1"/>
              <a:t>ea</a:t>
            </a:r>
            <a:endParaRPr lang="de-DE"/>
          </a:p>
          <a:p>
            <a:pPr lvl="0"/>
            <a:r>
              <a:rPr lang="de-DE"/>
              <a:t>	Et </a:t>
            </a:r>
            <a:r>
              <a:rPr lang="de-DE" err="1"/>
              <a:t>accusam</a:t>
            </a:r>
            <a:r>
              <a:rPr lang="de-DE"/>
              <a:t> et </a:t>
            </a:r>
            <a:r>
              <a:rPr lang="de-DE" err="1"/>
              <a:t>justo</a:t>
            </a:r>
            <a:r>
              <a:rPr lang="de-DE"/>
              <a:t> </a:t>
            </a:r>
            <a:r>
              <a:rPr lang="de-DE" err="1"/>
              <a:t>duo</a:t>
            </a:r>
            <a:r>
              <a:rPr lang="de-DE"/>
              <a:t> </a:t>
            </a:r>
            <a:r>
              <a:rPr lang="de-DE" err="1"/>
              <a:t>dolores</a:t>
            </a:r>
            <a:r>
              <a:rPr lang="de-DE"/>
              <a:t> et </a:t>
            </a:r>
            <a:r>
              <a:rPr lang="de-DE" err="1"/>
              <a:t>ea</a:t>
            </a:r>
            <a:r>
              <a:rPr lang="de-DE"/>
              <a:t> </a:t>
            </a:r>
            <a:r>
              <a:rPr lang="de-DE" err="1"/>
              <a:t>rebum</a:t>
            </a:r>
            <a:r>
              <a:rPr lang="de-DE"/>
              <a:t>. Stet </a:t>
            </a:r>
            <a:r>
              <a:rPr lang="de-DE" err="1"/>
              <a:t>clita</a:t>
            </a:r>
            <a:r>
              <a:rPr lang="de-DE"/>
              <a:t> </a:t>
            </a:r>
            <a:r>
              <a:rPr lang="de-DE" err="1"/>
              <a:t>kasd</a:t>
            </a:r>
            <a:r>
              <a:rPr lang="de-DE"/>
              <a:t> </a:t>
            </a:r>
            <a:r>
              <a:rPr lang="de-DE" err="1"/>
              <a:t>gubergren</a:t>
            </a:r>
            <a:r>
              <a:rPr lang="de-DE"/>
              <a:t>. </a:t>
            </a:r>
          </a:p>
          <a:p>
            <a:pPr lvl="0"/>
            <a:r>
              <a:rPr lang="de-DE"/>
              <a:t>  	</a:t>
            </a:r>
            <a:r>
              <a:rPr lang="de-DE" err="1"/>
              <a:t>Kusto</a:t>
            </a:r>
            <a:r>
              <a:rPr lang="de-DE"/>
              <a:t> </a:t>
            </a:r>
            <a:r>
              <a:rPr lang="de-DE" err="1"/>
              <a:t>duo</a:t>
            </a:r>
            <a:r>
              <a:rPr lang="de-DE"/>
              <a:t> </a:t>
            </a:r>
            <a:r>
              <a:rPr lang="de-DE" err="1"/>
              <a:t>dolores</a:t>
            </a:r>
            <a:r>
              <a:rPr lang="de-DE"/>
              <a:t> et </a:t>
            </a:r>
            <a:r>
              <a:rPr lang="de-DE" err="1"/>
              <a:t>ea</a:t>
            </a:r>
            <a:r>
              <a:rPr lang="de-DE"/>
              <a:t> </a:t>
            </a:r>
            <a:r>
              <a:rPr lang="de-DE" err="1"/>
              <a:t>rebum</a:t>
            </a:r>
            <a:r>
              <a:rPr lang="de-DE"/>
              <a:t>. Stet </a:t>
            </a:r>
            <a:r>
              <a:rPr lang="de-DE" err="1"/>
              <a:t>clita</a:t>
            </a:r>
            <a:r>
              <a:rPr lang="de-DE"/>
              <a:t> </a:t>
            </a:r>
            <a:r>
              <a:rPr lang="de-DE" err="1"/>
              <a:t>kasd</a:t>
            </a:r>
            <a:r>
              <a:rPr lang="de-DE"/>
              <a:t> </a:t>
            </a:r>
            <a:r>
              <a:rPr lang="de-DE" err="1"/>
              <a:t>gubergren</a:t>
            </a:r>
            <a:r>
              <a:rPr lang="de-DE"/>
              <a:t>, </a:t>
            </a:r>
            <a:r>
              <a:rPr lang="de-DE" err="1"/>
              <a:t>no</a:t>
            </a:r>
            <a:r>
              <a:rPr lang="de-DE"/>
              <a:t> </a:t>
            </a:r>
            <a:r>
              <a:rPr lang="de-DE" err="1"/>
              <a:t>sea</a:t>
            </a:r>
            <a:r>
              <a:rPr lang="de-DE"/>
              <a:t> </a:t>
            </a:r>
            <a:r>
              <a:rPr lang="de-DE" err="1"/>
              <a:t>takimata</a:t>
            </a:r>
            <a:r>
              <a:rPr lang="de-DE"/>
              <a:t>. 	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 </a:t>
            </a:r>
            <a:r>
              <a:rPr lang="de-DE" err="1"/>
              <a:t>consetet</a:t>
            </a:r>
            <a:r>
              <a:rPr lang="de-DE"/>
              <a:t>. At </a:t>
            </a:r>
            <a:r>
              <a:rPr lang="de-DE" err="1"/>
              <a:t>vero</a:t>
            </a:r>
            <a:r>
              <a:rPr lang="de-DE"/>
              <a:t> </a:t>
            </a:r>
            <a:r>
              <a:rPr lang="de-DE" err="1"/>
              <a:t>eos</a:t>
            </a:r>
            <a:r>
              <a:rPr lang="de-DE"/>
              <a:t> et </a:t>
            </a:r>
            <a:r>
              <a:rPr lang="de-DE" err="1"/>
              <a:t>accusam</a:t>
            </a:r>
            <a:r>
              <a:rPr lang="de-DE"/>
              <a:t> et </a:t>
            </a:r>
            <a:r>
              <a:rPr lang="de-DE" err="1"/>
              <a:t>justo</a:t>
            </a:r>
            <a:r>
              <a:rPr lang="de-DE"/>
              <a:t> </a:t>
            </a:r>
            <a:r>
              <a:rPr lang="de-DE" err="1"/>
              <a:t>duo</a:t>
            </a:r>
            <a:r>
              <a:rPr lang="de-DE"/>
              <a:t> </a:t>
            </a:r>
            <a:r>
              <a:rPr lang="de-DE" err="1"/>
              <a:t>dolores</a:t>
            </a:r>
            <a:r>
              <a:rPr lang="de-DE"/>
              <a:t>.</a:t>
            </a:r>
          </a:p>
          <a:p>
            <a:pPr lvl="0"/>
            <a:r>
              <a:rPr lang="de-DE"/>
              <a:t>  	Et </a:t>
            </a:r>
            <a:r>
              <a:rPr lang="de-DE" err="1"/>
              <a:t>ea</a:t>
            </a:r>
            <a:r>
              <a:rPr lang="de-DE"/>
              <a:t> </a:t>
            </a:r>
            <a:r>
              <a:rPr lang="de-DE" err="1"/>
              <a:t>rebum</a:t>
            </a:r>
            <a:r>
              <a:rPr lang="de-DE"/>
              <a:t>. Stet </a:t>
            </a:r>
            <a:r>
              <a:rPr lang="de-DE" err="1"/>
              <a:t>clita</a:t>
            </a:r>
            <a:r>
              <a:rPr lang="de-DE"/>
              <a:t> </a:t>
            </a:r>
            <a:r>
              <a:rPr lang="de-DE" err="1"/>
              <a:t>kasd</a:t>
            </a:r>
            <a:r>
              <a:rPr lang="de-DE"/>
              <a:t> </a:t>
            </a:r>
            <a:r>
              <a:rPr lang="de-DE" err="1"/>
              <a:t>gubergren</a:t>
            </a:r>
            <a:endParaRPr lang="de-DE"/>
          </a:p>
          <a:p>
            <a:pPr lvl="0"/>
            <a:r>
              <a:rPr lang="de-DE"/>
              <a:t> 	At </a:t>
            </a:r>
            <a:r>
              <a:rPr lang="de-DE" err="1"/>
              <a:t>vero</a:t>
            </a:r>
            <a:r>
              <a:rPr lang="de-DE"/>
              <a:t> </a:t>
            </a:r>
            <a:r>
              <a:rPr lang="de-DE" err="1"/>
              <a:t>eos</a:t>
            </a:r>
            <a:r>
              <a:rPr lang="de-DE"/>
              <a:t> et </a:t>
            </a:r>
            <a:r>
              <a:rPr lang="de-DE" err="1"/>
              <a:t>accusam</a:t>
            </a:r>
            <a:r>
              <a:rPr lang="de-DE"/>
              <a:t> et </a:t>
            </a:r>
            <a:r>
              <a:rPr lang="de-DE" err="1"/>
              <a:t>justo</a:t>
            </a:r>
            <a:r>
              <a:rPr lang="de-DE"/>
              <a:t> </a:t>
            </a:r>
            <a:r>
              <a:rPr lang="de-DE" err="1"/>
              <a:t>duo</a:t>
            </a:r>
            <a:r>
              <a:rPr lang="de-DE"/>
              <a:t> </a:t>
            </a:r>
            <a:r>
              <a:rPr lang="de-DE" err="1"/>
              <a:t>dolores</a:t>
            </a:r>
            <a:r>
              <a:rPr lang="de-DE"/>
              <a:t> et </a:t>
            </a:r>
            <a:r>
              <a:rPr lang="de-DE" err="1"/>
              <a:t>ea</a:t>
            </a:r>
            <a:endParaRPr lang="de-DE"/>
          </a:p>
          <a:p>
            <a:pPr lvl="0"/>
            <a:r>
              <a:rPr lang="de-DE"/>
              <a:t>	Et </a:t>
            </a:r>
            <a:r>
              <a:rPr lang="de-DE" err="1"/>
              <a:t>accusam</a:t>
            </a:r>
            <a:r>
              <a:rPr lang="de-DE"/>
              <a:t> et </a:t>
            </a:r>
            <a:r>
              <a:rPr lang="de-DE" err="1"/>
              <a:t>justo</a:t>
            </a:r>
            <a:r>
              <a:rPr lang="de-DE"/>
              <a:t> </a:t>
            </a:r>
            <a:r>
              <a:rPr lang="de-DE" err="1"/>
              <a:t>duo</a:t>
            </a:r>
            <a:r>
              <a:rPr lang="de-DE"/>
              <a:t> </a:t>
            </a:r>
            <a:r>
              <a:rPr lang="de-DE" err="1"/>
              <a:t>dolores</a:t>
            </a:r>
            <a:r>
              <a:rPr lang="de-DE"/>
              <a:t> et </a:t>
            </a:r>
            <a:r>
              <a:rPr lang="de-DE" err="1"/>
              <a:t>ea</a:t>
            </a:r>
            <a:r>
              <a:rPr lang="de-DE"/>
              <a:t> </a:t>
            </a:r>
            <a:r>
              <a:rPr lang="de-DE" err="1"/>
              <a:t>rebum</a:t>
            </a:r>
            <a:r>
              <a:rPr lang="de-DE"/>
              <a:t>. Stet </a:t>
            </a:r>
            <a:r>
              <a:rPr lang="de-DE" err="1"/>
              <a:t>clita</a:t>
            </a:r>
            <a:r>
              <a:rPr lang="de-DE"/>
              <a:t> </a:t>
            </a:r>
            <a:r>
              <a:rPr lang="de-DE" err="1"/>
              <a:t>kasd</a:t>
            </a:r>
            <a:r>
              <a:rPr lang="de-DE"/>
              <a:t> </a:t>
            </a:r>
            <a:r>
              <a:rPr lang="de-DE" err="1"/>
              <a:t>gubergren</a:t>
            </a:r>
            <a:r>
              <a:rPr lang="de-DE"/>
              <a:t>. </a:t>
            </a:r>
          </a:p>
          <a:p>
            <a:pPr lvl="0"/>
            <a:r>
              <a:rPr lang="de-DE"/>
              <a:t>  	</a:t>
            </a:r>
            <a:r>
              <a:rPr lang="de-DE" err="1"/>
              <a:t>Kusto</a:t>
            </a:r>
            <a:r>
              <a:rPr lang="de-DE"/>
              <a:t> </a:t>
            </a:r>
            <a:r>
              <a:rPr lang="de-DE" err="1"/>
              <a:t>duo</a:t>
            </a:r>
            <a:r>
              <a:rPr lang="de-DE"/>
              <a:t> </a:t>
            </a:r>
            <a:r>
              <a:rPr lang="de-DE" err="1"/>
              <a:t>dolores</a:t>
            </a:r>
            <a:r>
              <a:rPr lang="de-DE"/>
              <a:t> et </a:t>
            </a:r>
            <a:r>
              <a:rPr lang="de-DE" err="1"/>
              <a:t>ea</a:t>
            </a:r>
            <a:r>
              <a:rPr lang="de-DE"/>
              <a:t> </a:t>
            </a:r>
            <a:r>
              <a:rPr lang="de-DE" err="1"/>
              <a:t>rebum</a:t>
            </a:r>
            <a:r>
              <a:rPr lang="de-DE"/>
              <a:t>. Stet </a:t>
            </a:r>
            <a:r>
              <a:rPr lang="de-DE" err="1"/>
              <a:t>clita</a:t>
            </a:r>
            <a:r>
              <a:rPr lang="de-DE"/>
              <a:t> </a:t>
            </a:r>
            <a:r>
              <a:rPr lang="de-DE" err="1"/>
              <a:t>kasd</a:t>
            </a:r>
            <a:r>
              <a:rPr lang="de-DE"/>
              <a:t> </a:t>
            </a:r>
            <a:r>
              <a:rPr lang="de-DE" err="1"/>
              <a:t>gubergren</a:t>
            </a:r>
            <a:r>
              <a:rPr lang="de-DE"/>
              <a:t>, </a:t>
            </a:r>
            <a:r>
              <a:rPr lang="de-DE" err="1"/>
              <a:t>no</a:t>
            </a:r>
            <a:r>
              <a:rPr lang="de-DE"/>
              <a:t> </a:t>
            </a:r>
            <a:r>
              <a:rPr lang="de-DE" err="1"/>
              <a:t>sea</a:t>
            </a:r>
            <a:r>
              <a:rPr lang="de-DE"/>
              <a:t> </a:t>
            </a:r>
            <a:r>
              <a:rPr lang="de-DE" err="1"/>
              <a:t>takimata</a:t>
            </a:r>
            <a:r>
              <a:rPr lang="de-DE"/>
              <a:t>. 	</a:t>
            </a:r>
            <a:r>
              <a:rPr lang="de-DE" err="1"/>
              <a:t>dolor</a:t>
            </a:r>
            <a:r>
              <a:rPr lang="de-DE"/>
              <a:t> </a:t>
            </a:r>
            <a:r>
              <a:rPr lang="de-DE" err="1"/>
              <a:t>sit</a:t>
            </a:r>
            <a:r>
              <a:rPr lang="de-DE"/>
              <a:t> </a:t>
            </a:r>
            <a:r>
              <a:rPr lang="de-DE" err="1"/>
              <a:t>amet</a:t>
            </a:r>
            <a:r>
              <a:rPr lang="de-DE"/>
              <a:t> </a:t>
            </a:r>
            <a:r>
              <a:rPr lang="de-DE" err="1"/>
              <a:t>consetet</a:t>
            </a:r>
            <a:r>
              <a:rPr lang="de-DE"/>
              <a:t>. At </a:t>
            </a:r>
            <a:r>
              <a:rPr lang="de-DE" err="1"/>
              <a:t>vero</a:t>
            </a:r>
            <a:r>
              <a:rPr lang="de-DE"/>
              <a:t> </a:t>
            </a:r>
            <a:r>
              <a:rPr lang="de-DE" err="1"/>
              <a:t>eos</a:t>
            </a:r>
            <a:r>
              <a:rPr lang="de-DE"/>
              <a:t> et </a:t>
            </a:r>
            <a:r>
              <a:rPr lang="de-DE" err="1"/>
              <a:t>accusam</a:t>
            </a:r>
            <a:r>
              <a:rPr lang="de-DE"/>
              <a:t> et </a:t>
            </a:r>
            <a:r>
              <a:rPr lang="de-DE" err="1"/>
              <a:t>justo</a:t>
            </a:r>
            <a:r>
              <a:rPr lang="de-DE"/>
              <a:t> </a:t>
            </a:r>
            <a:r>
              <a:rPr lang="de-DE" err="1"/>
              <a:t>duo</a:t>
            </a:r>
            <a:r>
              <a:rPr lang="de-DE"/>
              <a:t> </a:t>
            </a:r>
            <a:r>
              <a:rPr lang="de-DE" err="1"/>
              <a:t>dolores</a:t>
            </a:r>
            <a:r>
              <a:rPr lang="de-DE"/>
              <a:t>.</a:t>
            </a:r>
          </a:p>
          <a:p>
            <a:pPr lvl="0"/>
            <a:r>
              <a:rPr lang="de-DE"/>
              <a:t>  	Et </a:t>
            </a:r>
            <a:r>
              <a:rPr lang="de-DE" err="1"/>
              <a:t>ea</a:t>
            </a:r>
            <a:r>
              <a:rPr lang="de-DE"/>
              <a:t> </a:t>
            </a:r>
            <a:r>
              <a:rPr lang="de-DE" err="1"/>
              <a:t>rebum</a:t>
            </a:r>
            <a:r>
              <a:rPr lang="de-DE"/>
              <a:t>. Stet </a:t>
            </a:r>
            <a:r>
              <a:rPr lang="de-DE" err="1"/>
              <a:t>clita</a:t>
            </a:r>
            <a:r>
              <a:rPr lang="de-DE"/>
              <a:t> </a:t>
            </a:r>
            <a:r>
              <a:rPr lang="de-DE" err="1"/>
              <a:t>kasd</a:t>
            </a:r>
            <a:r>
              <a:rPr lang="de-DE"/>
              <a:t> </a:t>
            </a:r>
            <a:r>
              <a:rPr lang="de-DE" err="1"/>
              <a:t>gubergren</a:t>
            </a:r>
            <a:endParaRPr lang="de-DE"/>
          </a:p>
        </p:txBody>
      </p:sp>
      <p:pic>
        <p:nvPicPr>
          <p:cNvPr id="2" name="Grafik 1" descr="Ein Bild, das Schrift, Text, Symbol, Grafiken enthält.&#10;&#10;Automatisch generierte Beschreibung">
            <a:extLst>
              <a:ext uri="{FF2B5EF4-FFF2-40B4-BE49-F238E27FC236}">
                <a16:creationId xmlns:a16="http://schemas.microsoft.com/office/drawing/2014/main" id="{0083118E-499D-399A-4033-098DD118143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04367" y="6288865"/>
            <a:ext cx="1478470" cy="437195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D8E43A56-96F2-17EF-C6A0-2163F548A55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268383" y="6288865"/>
            <a:ext cx="16192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de-AT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#aschenezeit</a:t>
            </a:r>
            <a:endParaRPr lang="de-AT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642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7A97614F-1833-C80E-44EE-6E647985E92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4641568" y="3878575"/>
            <a:ext cx="11551958" cy="3756158"/>
          </a:xfrm>
          <a:prstGeom prst="rect">
            <a:avLst/>
          </a:prstGeom>
        </p:spPr>
      </p:pic>
      <p:pic>
        <p:nvPicPr>
          <p:cNvPr id="4" name="Grafik 3" descr="Ein Bild, das Grafiken, Karminrot, Symbol, Grafikdesign enthält.&#10;&#10;Automatisch generierte Beschreibung">
            <a:extLst>
              <a:ext uri="{FF2B5EF4-FFF2-40B4-BE49-F238E27FC236}">
                <a16:creationId xmlns:a16="http://schemas.microsoft.com/office/drawing/2014/main" id="{3C2F0CE7-B7F1-ED9B-A412-A9B61F6C7E9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4367" y="6348073"/>
            <a:ext cx="1428740" cy="378833"/>
          </a:xfrm>
          <a:prstGeom prst="rect">
            <a:avLst/>
          </a:prstGeom>
        </p:spPr>
      </p:pic>
      <p:sp>
        <p:nvSpPr>
          <p:cNvPr id="13" name="Textplatzhalter 8">
            <a:extLst>
              <a:ext uri="{FF2B5EF4-FFF2-40B4-BE49-F238E27FC236}">
                <a16:creationId xmlns:a16="http://schemas.microsoft.com/office/drawing/2014/main" id="{12A6784C-8CE4-C52F-F5ED-E149EE12430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7806" y="1432648"/>
            <a:ext cx="4008746" cy="76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3500" b="0" i="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2.13  Subheadline</a:t>
            </a:r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id="{FE5D2124-69A4-2194-E089-8473E261728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8859" y="276837"/>
            <a:ext cx="8312727" cy="113587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de-DE" sz="7000">
                <a:latin typeface="Helvetica" pitchFamily="2" charset="0"/>
              </a:rPr>
              <a:t>Headline</a:t>
            </a:r>
          </a:p>
        </p:txBody>
      </p:sp>
      <p:pic>
        <p:nvPicPr>
          <p:cNvPr id="2" name="Grafik 1" descr="Ein Bild, das Nebel enthält.&#10;&#10;Automatisch generierte Beschreibung">
            <a:extLst>
              <a:ext uri="{FF2B5EF4-FFF2-40B4-BE49-F238E27FC236}">
                <a16:creationId xmlns:a16="http://schemas.microsoft.com/office/drawing/2014/main" id="{5CE09B4C-9186-9FDB-495E-27395517E2F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910390" y="3878575"/>
            <a:ext cx="5281610" cy="3128916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B8ED727B-6EEB-CC42-79BB-E200D7372BD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268383" y="6288865"/>
            <a:ext cx="16192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de-AT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#aschenezeit</a:t>
            </a:r>
            <a:endParaRPr lang="de-AT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217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Ein Bild, das Nebel enthält.&#10;&#10;Automatisch generierte Beschreibung">
            <a:extLst>
              <a:ext uri="{FF2B5EF4-FFF2-40B4-BE49-F238E27FC236}">
                <a16:creationId xmlns:a16="http://schemas.microsoft.com/office/drawing/2014/main" id="{EB2DB370-12A5-1E7E-B3D2-9847B55D70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33595" cy="7188149"/>
          </a:xfrm>
          <a:prstGeom prst="rect">
            <a:avLst/>
          </a:prstGeom>
        </p:spPr>
      </p:pic>
      <p:sp>
        <p:nvSpPr>
          <p:cNvPr id="13" name="Textplatzhalter 8">
            <a:extLst>
              <a:ext uri="{FF2B5EF4-FFF2-40B4-BE49-F238E27FC236}">
                <a16:creationId xmlns:a16="http://schemas.microsoft.com/office/drawing/2014/main" id="{12A6784C-8CE4-C52F-F5ED-E149EE12430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7806" y="1432648"/>
            <a:ext cx="4008746" cy="76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3500" b="0" i="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2.13  Subheadline</a:t>
            </a:r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id="{FE5D2124-69A4-2194-E089-8473E261728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8859" y="276837"/>
            <a:ext cx="8312727" cy="113587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de-DE" sz="7000">
                <a:latin typeface="Helvetica" pitchFamily="2" charset="0"/>
              </a:rPr>
              <a:t>Headline</a:t>
            </a:r>
          </a:p>
        </p:txBody>
      </p:sp>
      <p:pic>
        <p:nvPicPr>
          <p:cNvPr id="2" name="Grafik 1" descr="Ein Bild, das Grafiken, Karminrot, Symbol, Grafikdesign enthält.&#10;&#10;Automatisch generierte Beschreibung">
            <a:extLst>
              <a:ext uri="{FF2B5EF4-FFF2-40B4-BE49-F238E27FC236}">
                <a16:creationId xmlns:a16="http://schemas.microsoft.com/office/drawing/2014/main" id="{1C109B40-B431-D1C3-EFB8-51A8DADF91F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4367" y="6348073"/>
            <a:ext cx="1428740" cy="378833"/>
          </a:xfrm>
          <a:prstGeom prst="rect">
            <a:avLst/>
          </a:prstGeom>
        </p:spPr>
      </p:pic>
      <p:sp>
        <p:nvSpPr>
          <p:cNvPr id="6" name="Textfeld 2">
            <a:extLst>
              <a:ext uri="{FF2B5EF4-FFF2-40B4-BE49-F238E27FC236}">
                <a16:creationId xmlns:a16="http://schemas.microsoft.com/office/drawing/2014/main" id="{D8EB89C4-352A-B77B-469C-C26143A7AD1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268383" y="6288865"/>
            <a:ext cx="16192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de-AT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#aschenezeit</a:t>
            </a:r>
            <a:endParaRPr lang="de-AT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887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sht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Ein Bild, das Nebel enthält.&#10;&#10;Automatisch generierte Beschreibung">
            <a:extLst>
              <a:ext uri="{FF2B5EF4-FFF2-40B4-BE49-F238E27FC236}">
                <a16:creationId xmlns:a16="http://schemas.microsoft.com/office/drawing/2014/main" id="{227179B2-3803-876E-1CD3-D4B0137DD3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33595" cy="7188149"/>
          </a:xfrm>
          <a:prstGeom prst="rect">
            <a:avLst/>
          </a:prstGeom>
        </p:spPr>
      </p:pic>
      <p:sp>
        <p:nvSpPr>
          <p:cNvPr id="5" name="Titel 1">
            <a:extLst>
              <a:ext uri="{FF2B5EF4-FFF2-40B4-BE49-F238E27FC236}">
                <a16:creationId xmlns:a16="http://schemas.microsoft.com/office/drawing/2014/main" id="{95E80408-4D90-A317-79E4-EBFEA310AF7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78161" y="2699403"/>
            <a:ext cx="5835677" cy="1135879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b="1" i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de-DE" sz="7000" dirty="0">
                <a:latin typeface="Helvetica" pitchFamily="2" charset="0"/>
              </a:rPr>
              <a:t>#aschenezeit</a:t>
            </a:r>
          </a:p>
        </p:txBody>
      </p:sp>
    </p:spTree>
    <p:extLst>
      <p:ext uri="{BB962C8B-B14F-4D97-AF65-F5344CB8AC3E}">
        <p14:creationId xmlns:p14="http://schemas.microsoft.com/office/powerpoint/2010/main" val="19110259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pressum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F053C656-FA70-EC48-B848-7D206C24C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8859" y="276837"/>
            <a:ext cx="8312727" cy="113587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de-DE" sz="7000" dirty="0">
                <a:latin typeface="Helvetica" pitchFamily="2" charset="0"/>
              </a:rPr>
              <a:t>Impressum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591E80D2-7388-5660-D001-EA9B4BA28ED2}"/>
              </a:ext>
            </a:extLst>
          </p:cNvPr>
          <p:cNvSpPr txBox="1"/>
          <p:nvPr userDrawn="1"/>
        </p:nvSpPr>
        <p:spPr>
          <a:xfrm>
            <a:off x="20152" y="7015316"/>
            <a:ext cx="74424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500" b="1">
                <a:latin typeface="Helvetica" pitchFamily="2" charset="0"/>
              </a:rPr>
              <a:t>Falls das Impressum geändert werden muss – bitte über Ansicht - Folienmaster</a:t>
            </a:r>
          </a:p>
        </p:txBody>
      </p:sp>
      <p:pic>
        <p:nvPicPr>
          <p:cNvPr id="3" name="Grafik 2" descr="Ein Bild, das Schrift, Text, Symbol, Grafiken enthält.&#10;&#10;Automatisch generierte Beschreibung">
            <a:extLst>
              <a:ext uri="{FF2B5EF4-FFF2-40B4-BE49-F238E27FC236}">
                <a16:creationId xmlns:a16="http://schemas.microsoft.com/office/drawing/2014/main" id="{20828A36-D56D-441B-E6EA-811D479DAD7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4367" y="6288865"/>
            <a:ext cx="1478470" cy="437195"/>
          </a:xfrm>
          <a:prstGeom prst="rect">
            <a:avLst/>
          </a:prstGeom>
        </p:spPr>
      </p:pic>
      <p:sp>
        <p:nvSpPr>
          <p:cNvPr id="2" name="Textplatzhalter 8">
            <a:extLst>
              <a:ext uri="{FF2B5EF4-FFF2-40B4-BE49-F238E27FC236}">
                <a16:creationId xmlns:a16="http://schemas.microsoft.com/office/drawing/2014/main" id="{64079468-6084-D2D7-3E89-D8F6256437F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98859" y="4462490"/>
            <a:ext cx="5682149" cy="134384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SKI AUSTRIA OBERÖSTERREICH</a:t>
            </a:r>
            <a:br>
              <a:rPr lang="de-DE" dirty="0"/>
            </a:br>
            <a:r>
              <a:rPr lang="de-DE" dirty="0" err="1"/>
              <a:t>Wieningerstraße</a:t>
            </a:r>
            <a:r>
              <a:rPr lang="de-DE" dirty="0"/>
              <a:t> 11 . 4020 Linz . AUSTRIA</a:t>
            </a:r>
          </a:p>
          <a:p>
            <a:pPr lvl="0"/>
            <a:r>
              <a:rPr lang="de-DE" dirty="0"/>
              <a:t>www.skiaustria-ooe.at</a:t>
            </a:r>
            <a:br>
              <a:rPr lang="de-DE" dirty="0"/>
            </a:br>
            <a:r>
              <a:rPr lang="de-DE" dirty="0"/>
              <a:t>office@skiaustria-ooe.at</a:t>
            </a:r>
          </a:p>
        </p:txBody>
      </p:sp>
      <p:sp>
        <p:nvSpPr>
          <p:cNvPr id="7" name="Textfeld 2">
            <a:extLst>
              <a:ext uri="{FF2B5EF4-FFF2-40B4-BE49-F238E27FC236}">
                <a16:creationId xmlns:a16="http://schemas.microsoft.com/office/drawing/2014/main" id="{3C744671-1A08-2ECA-8B29-24FB0B86541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268383" y="6288865"/>
            <a:ext cx="16192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de-AT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#aschenezeit</a:t>
            </a:r>
            <a:endParaRPr lang="de-AT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385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A43D0498-326F-A460-A36C-EA2453A44D3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8859" y="276837"/>
            <a:ext cx="8312727" cy="113587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de-DE" sz="7000">
                <a:latin typeface="Helvetica" pitchFamily="2" charset="0"/>
              </a:rPr>
              <a:t>Headline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76DB6286-ADB6-85A7-8FFC-18F7FC27F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4433" y="6356312"/>
            <a:ext cx="27432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1CE4884-24F5-F941-970B-E2762CF52454}" type="slidenum">
              <a:rPr lang="de-DE" smtClean="0">
                <a:solidFill>
                  <a:schemeClr val="tx1"/>
                </a:solidFill>
              </a:rPr>
              <a:pPr/>
              <a:t>‹Nr.›</a:t>
            </a:fld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841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F4A63F7E-31A1-AF9B-F9F2-F298B0CFB4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4367" y="5902683"/>
            <a:ext cx="2279340" cy="697478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2DB17BE0-15D8-3F6D-4522-17ED6A97B97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03311" y="-364527"/>
            <a:ext cx="7498565" cy="7498565"/>
          </a:xfrm>
          <a:prstGeom prst="rect">
            <a:avLst/>
          </a:prstGeom>
        </p:spPr>
      </p:pic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76DB6286-ADB6-85A7-8FFC-18F7FC27F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4433" y="6356312"/>
            <a:ext cx="2743200" cy="365125"/>
          </a:xfrm>
        </p:spPr>
        <p:txBody>
          <a:bodyPr/>
          <a:lstStyle/>
          <a:p>
            <a:fld id="{01CE4884-24F5-F941-970B-E2762CF52454}" type="slidenum">
              <a:rPr lang="de-DE" smtClean="0">
                <a:solidFill>
                  <a:schemeClr val="tx1"/>
                </a:solidFill>
                <a:latin typeface="Basis Grotesque Pro" panose="02000503030000020004" pitchFamily="2" charset="77"/>
              </a:rPr>
              <a:t>‹Nr.›</a:t>
            </a:fld>
            <a:endParaRPr lang="de-DE">
              <a:solidFill>
                <a:schemeClr val="tx1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6" name="Textplatzhalter 8">
            <a:extLst>
              <a:ext uri="{FF2B5EF4-FFF2-40B4-BE49-F238E27FC236}">
                <a16:creationId xmlns:a16="http://schemas.microsoft.com/office/drawing/2014/main" id="{4E3BBDA6-BA1A-5FB0-2D9F-BB9104B567A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7806" y="1432648"/>
            <a:ext cx="3293910" cy="76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3500" b="0" i="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Subheadline</a:t>
            </a:r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650DB771-EEFD-4381-41FB-8C64906B1E2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8859" y="276837"/>
            <a:ext cx="8312727" cy="113587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de-DE" sz="7000">
                <a:latin typeface="Helvetica" pitchFamily="2" charset="0"/>
              </a:rPr>
              <a:t>Headline</a:t>
            </a:r>
          </a:p>
        </p:txBody>
      </p:sp>
      <p:pic>
        <p:nvPicPr>
          <p:cNvPr id="3" name="Grafik 2" descr="Ein Bild, das Schrift, Text, Symbol, Grafiken enthält.&#10;&#10;Automatisch generierte Beschreibung">
            <a:extLst>
              <a:ext uri="{FF2B5EF4-FFF2-40B4-BE49-F238E27FC236}">
                <a16:creationId xmlns:a16="http://schemas.microsoft.com/office/drawing/2014/main" id="{AC318681-59A2-18DB-E735-EF2FAE455DB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13282" y="5957289"/>
            <a:ext cx="1998108" cy="590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00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F4A63F7E-31A1-AF9B-F9F2-F298B0CFB4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4367" y="5902683"/>
            <a:ext cx="2279340" cy="697478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EFB96D7E-4B7C-1EC8-F478-5AAD4D3A713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4367" y="2558219"/>
            <a:ext cx="8312727" cy="113587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0" i="0">
                <a:latin typeface="Helvetica" pitchFamily="2" charset="0"/>
              </a:defRPr>
            </a:lvl1pPr>
          </a:lstStyle>
          <a:p>
            <a:pPr algn="l"/>
            <a:r>
              <a:rPr lang="de-DE" sz="7000" dirty="0">
                <a:latin typeface="Helvetica" pitchFamily="2" charset="0"/>
              </a:rPr>
              <a:t>Headline</a:t>
            </a:r>
          </a:p>
        </p:txBody>
      </p:sp>
      <p:sp>
        <p:nvSpPr>
          <p:cNvPr id="2" name="Textplatzhalter 2">
            <a:extLst>
              <a:ext uri="{FF2B5EF4-FFF2-40B4-BE49-F238E27FC236}">
                <a16:creationId xmlns:a16="http://schemas.microsoft.com/office/drawing/2014/main" id="{C1AE9F6F-9186-DBEA-A03B-0279924CBEC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3314" y="3714030"/>
            <a:ext cx="4008746" cy="76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Subheadline</a:t>
            </a:r>
          </a:p>
        </p:txBody>
      </p:sp>
      <p:pic>
        <p:nvPicPr>
          <p:cNvPr id="3" name="Grafik 2" descr="Ein Bild, das Schrift, Text, Symbol, Grafiken enthält.&#10;&#10;Automatisch generierte Beschreibung">
            <a:extLst>
              <a:ext uri="{FF2B5EF4-FFF2-40B4-BE49-F238E27FC236}">
                <a16:creationId xmlns:a16="http://schemas.microsoft.com/office/drawing/2014/main" id="{DCFD12A0-6612-56CF-7075-DEFF625D106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13282" y="5957289"/>
            <a:ext cx="1998108" cy="590856"/>
          </a:xfrm>
          <a:prstGeom prst="rect">
            <a:avLst/>
          </a:prstGeom>
        </p:spPr>
      </p:pic>
      <p:sp>
        <p:nvSpPr>
          <p:cNvPr id="4" name="Textfeld 2">
            <a:extLst>
              <a:ext uri="{FF2B5EF4-FFF2-40B4-BE49-F238E27FC236}">
                <a16:creationId xmlns:a16="http://schemas.microsoft.com/office/drawing/2014/main" id="{1697FDCB-9E8F-C766-CFC3-46FD5341A5B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268383" y="6288865"/>
            <a:ext cx="16192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de-AT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#aschenezeit</a:t>
            </a:r>
            <a:endParaRPr lang="de-AT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470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Ein Bild, das Nebel enthält.&#10;&#10;Automatisch generierte Beschreibung">
            <a:extLst>
              <a:ext uri="{FF2B5EF4-FFF2-40B4-BE49-F238E27FC236}">
                <a16:creationId xmlns:a16="http://schemas.microsoft.com/office/drawing/2014/main" id="{02FEE634-1645-7BA9-4F3B-D4DBE97E04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33595" cy="7188149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F4A63F7E-31A1-AF9B-F9F2-F298B0CFB48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4367" y="5902683"/>
            <a:ext cx="2279340" cy="697478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EFB96D7E-4B7C-1EC8-F478-5AAD4D3A713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4367" y="2558219"/>
            <a:ext cx="8312727" cy="113587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0" i="0">
                <a:latin typeface="Helvetica" pitchFamily="2" charset="0"/>
              </a:defRPr>
            </a:lvl1pPr>
          </a:lstStyle>
          <a:p>
            <a:pPr algn="l"/>
            <a:r>
              <a:rPr lang="de-DE" sz="7000" dirty="0">
                <a:latin typeface="Helvetica" pitchFamily="2" charset="0"/>
              </a:rPr>
              <a:t>Headline</a:t>
            </a:r>
          </a:p>
        </p:txBody>
      </p:sp>
      <p:sp>
        <p:nvSpPr>
          <p:cNvPr id="2" name="Textplatzhalter 2">
            <a:extLst>
              <a:ext uri="{FF2B5EF4-FFF2-40B4-BE49-F238E27FC236}">
                <a16:creationId xmlns:a16="http://schemas.microsoft.com/office/drawing/2014/main" id="{C1AE9F6F-9186-DBEA-A03B-0279924CBEC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3314" y="3714030"/>
            <a:ext cx="4008746" cy="76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Subheadline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277E7AF-0204-013C-B0AF-1B57E08A01C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268383" y="6288865"/>
            <a:ext cx="16192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de-AT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#aschenezeit</a:t>
            </a:r>
            <a:endParaRPr lang="de-AT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141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284DE4C0-39BF-89D3-9AE6-D2A750148749}"/>
              </a:ext>
            </a:extLst>
          </p:cNvPr>
          <p:cNvCxnSpPr/>
          <p:nvPr userDrawn="1"/>
        </p:nvCxnSpPr>
        <p:spPr>
          <a:xfrm>
            <a:off x="-765545" y="3067480"/>
            <a:ext cx="14034978" cy="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6060898D-C61C-2815-26A2-C17D15C519A3}"/>
              </a:ext>
            </a:extLst>
          </p:cNvPr>
          <p:cNvCxnSpPr/>
          <p:nvPr userDrawn="1"/>
        </p:nvCxnSpPr>
        <p:spPr>
          <a:xfrm>
            <a:off x="-765545" y="1578921"/>
            <a:ext cx="14034978" cy="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FBEC0B1F-BE4B-5443-26B3-BAAF7B9ED86A}"/>
              </a:ext>
            </a:extLst>
          </p:cNvPr>
          <p:cNvCxnSpPr/>
          <p:nvPr userDrawn="1"/>
        </p:nvCxnSpPr>
        <p:spPr>
          <a:xfrm>
            <a:off x="-765545" y="4609196"/>
            <a:ext cx="14034978" cy="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3227901A-D20E-BB5C-2E6D-E8F0E9285069}"/>
              </a:ext>
            </a:extLst>
          </p:cNvPr>
          <p:cNvCxnSpPr/>
          <p:nvPr userDrawn="1"/>
        </p:nvCxnSpPr>
        <p:spPr>
          <a:xfrm>
            <a:off x="-765545" y="6150917"/>
            <a:ext cx="14034978" cy="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rafik 17">
            <a:extLst>
              <a:ext uri="{FF2B5EF4-FFF2-40B4-BE49-F238E27FC236}">
                <a16:creationId xmlns:a16="http://schemas.microsoft.com/office/drawing/2014/main" id="{A8F99AA0-0577-B839-415D-9DC081E6FA5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4367" y="6290559"/>
            <a:ext cx="1428740" cy="437194"/>
          </a:xfrm>
          <a:prstGeom prst="rect">
            <a:avLst/>
          </a:prstGeom>
        </p:spPr>
      </p:pic>
      <p:sp>
        <p:nvSpPr>
          <p:cNvPr id="20" name="Textplatzhalter 8">
            <a:extLst>
              <a:ext uri="{FF2B5EF4-FFF2-40B4-BE49-F238E27FC236}">
                <a16:creationId xmlns:a16="http://schemas.microsoft.com/office/drawing/2014/main" id="{10215991-8062-BAC3-C887-7691960B9FB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8859" y="1884743"/>
            <a:ext cx="597603" cy="76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3000" b="0" i="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1</a:t>
            </a:r>
          </a:p>
        </p:txBody>
      </p:sp>
      <p:sp>
        <p:nvSpPr>
          <p:cNvPr id="21" name="Textplatzhalter 8">
            <a:extLst>
              <a:ext uri="{FF2B5EF4-FFF2-40B4-BE49-F238E27FC236}">
                <a16:creationId xmlns:a16="http://schemas.microsoft.com/office/drawing/2014/main" id="{6674E55D-2E9C-5B33-389F-9AE6F23DAF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98859" y="3373301"/>
            <a:ext cx="597603" cy="76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3000" b="0" i="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2</a:t>
            </a:r>
          </a:p>
        </p:txBody>
      </p:sp>
      <p:sp>
        <p:nvSpPr>
          <p:cNvPr id="22" name="Textplatzhalter 8">
            <a:extLst>
              <a:ext uri="{FF2B5EF4-FFF2-40B4-BE49-F238E27FC236}">
                <a16:creationId xmlns:a16="http://schemas.microsoft.com/office/drawing/2014/main" id="{F69D88FD-FAFD-0ACD-C8F3-60384061E4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95046" y="1884743"/>
            <a:ext cx="3293910" cy="76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3000" b="0" i="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Brand Story</a:t>
            </a:r>
          </a:p>
        </p:txBody>
      </p:sp>
      <p:sp>
        <p:nvSpPr>
          <p:cNvPr id="23" name="Textplatzhalter 8">
            <a:extLst>
              <a:ext uri="{FF2B5EF4-FFF2-40B4-BE49-F238E27FC236}">
                <a16:creationId xmlns:a16="http://schemas.microsoft.com/office/drawing/2014/main" id="{31A37254-B9CD-E79B-BA2D-493F0FCB735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95046" y="3389543"/>
            <a:ext cx="3293910" cy="76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3000" b="0" i="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Das Logo</a:t>
            </a:r>
          </a:p>
        </p:txBody>
      </p:sp>
      <p:sp>
        <p:nvSpPr>
          <p:cNvPr id="24" name="Textplatzhalter 8">
            <a:extLst>
              <a:ext uri="{FF2B5EF4-FFF2-40B4-BE49-F238E27FC236}">
                <a16:creationId xmlns:a16="http://schemas.microsoft.com/office/drawing/2014/main" id="{C4643CEB-9EA2-836C-A392-C67D45465A4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8859" y="4913734"/>
            <a:ext cx="597603" cy="76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3000" b="0" i="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3</a:t>
            </a:r>
          </a:p>
        </p:txBody>
      </p:sp>
      <p:sp>
        <p:nvSpPr>
          <p:cNvPr id="25" name="Textplatzhalter 8">
            <a:extLst>
              <a:ext uri="{FF2B5EF4-FFF2-40B4-BE49-F238E27FC236}">
                <a16:creationId xmlns:a16="http://schemas.microsoft.com/office/drawing/2014/main" id="{E7247856-EAB3-494E-3760-B72BD5E03FE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395046" y="4929976"/>
            <a:ext cx="3293910" cy="76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3000" b="0" i="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Typografie</a:t>
            </a:r>
          </a:p>
        </p:txBody>
      </p:sp>
      <p:sp>
        <p:nvSpPr>
          <p:cNvPr id="26" name="Textplatzhalter 8">
            <a:extLst>
              <a:ext uri="{FF2B5EF4-FFF2-40B4-BE49-F238E27FC236}">
                <a16:creationId xmlns:a16="http://schemas.microsoft.com/office/drawing/2014/main" id="{F0312D3E-4F65-4938-37B4-DF341315E59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017738" y="2003203"/>
            <a:ext cx="4165373" cy="3571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Die Ski Austria Markenpositionierung</a:t>
            </a:r>
            <a:endParaRPr lang="de-DE" sz="1500">
              <a:solidFill>
                <a:srgbClr val="FF0000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27" name="Textplatzhalter 8">
            <a:extLst>
              <a:ext uri="{FF2B5EF4-FFF2-40B4-BE49-F238E27FC236}">
                <a16:creationId xmlns:a16="http://schemas.microsoft.com/office/drawing/2014/main" id="{712C3215-12A1-5549-75DE-2A18EC402FB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74444" y="1988725"/>
            <a:ext cx="724941" cy="2972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1.1</a:t>
            </a:r>
          </a:p>
        </p:txBody>
      </p:sp>
      <p:sp>
        <p:nvSpPr>
          <p:cNvPr id="28" name="Textplatzhalter 8">
            <a:extLst>
              <a:ext uri="{FF2B5EF4-FFF2-40B4-BE49-F238E27FC236}">
                <a16:creationId xmlns:a16="http://schemas.microsoft.com/office/drawing/2014/main" id="{85D60F2D-6125-2EAF-6E67-8C16694FEE2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017739" y="2417243"/>
            <a:ext cx="3293910" cy="3571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Die Idee der Marke Ski Austria</a:t>
            </a:r>
            <a:endParaRPr lang="de-DE" sz="1050">
              <a:solidFill>
                <a:srgbClr val="FF0000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29" name="Textplatzhalter 8">
            <a:extLst>
              <a:ext uri="{FF2B5EF4-FFF2-40B4-BE49-F238E27FC236}">
                <a16:creationId xmlns:a16="http://schemas.microsoft.com/office/drawing/2014/main" id="{60759C51-6F1E-6871-DBAD-D08032380BE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74444" y="2420933"/>
            <a:ext cx="724941" cy="2972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1.2</a:t>
            </a:r>
          </a:p>
        </p:txBody>
      </p:sp>
      <p:sp>
        <p:nvSpPr>
          <p:cNvPr id="30" name="Textplatzhalter 8">
            <a:extLst>
              <a:ext uri="{FF2B5EF4-FFF2-40B4-BE49-F238E27FC236}">
                <a16:creationId xmlns:a16="http://schemas.microsoft.com/office/drawing/2014/main" id="{6077F804-9131-B922-BABB-DF9059BE1A3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051017" y="3539612"/>
            <a:ext cx="4132094" cy="3571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Die Ski Austria Markenpositionierung</a:t>
            </a:r>
            <a:endParaRPr lang="de-DE" sz="1050">
              <a:solidFill>
                <a:srgbClr val="FF0000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31" name="Textplatzhalter 8">
            <a:extLst>
              <a:ext uri="{FF2B5EF4-FFF2-40B4-BE49-F238E27FC236}">
                <a16:creationId xmlns:a16="http://schemas.microsoft.com/office/drawing/2014/main" id="{33585EA1-941E-5AE9-EE35-4FF21465392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07722" y="3525134"/>
            <a:ext cx="724941" cy="2972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1.1</a:t>
            </a:r>
          </a:p>
        </p:txBody>
      </p:sp>
      <p:sp>
        <p:nvSpPr>
          <p:cNvPr id="32" name="Textplatzhalter 8">
            <a:extLst>
              <a:ext uri="{FF2B5EF4-FFF2-40B4-BE49-F238E27FC236}">
                <a16:creationId xmlns:a16="http://schemas.microsoft.com/office/drawing/2014/main" id="{56053143-F362-D835-E9AF-74399FBCAA6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051017" y="3953652"/>
            <a:ext cx="3293910" cy="3571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Die Idee der Marke Ski Austria</a:t>
            </a:r>
            <a:endParaRPr lang="de-DE" sz="800">
              <a:solidFill>
                <a:srgbClr val="FF0000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33" name="Textplatzhalter 8">
            <a:extLst>
              <a:ext uri="{FF2B5EF4-FFF2-40B4-BE49-F238E27FC236}">
                <a16:creationId xmlns:a16="http://schemas.microsoft.com/office/drawing/2014/main" id="{CB3A3E67-2F61-4CDD-10FA-FEEC86BC299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107722" y="3957342"/>
            <a:ext cx="724941" cy="2972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1.2</a:t>
            </a:r>
          </a:p>
        </p:txBody>
      </p:sp>
      <p:sp>
        <p:nvSpPr>
          <p:cNvPr id="34" name="Textplatzhalter 8">
            <a:extLst>
              <a:ext uri="{FF2B5EF4-FFF2-40B4-BE49-F238E27FC236}">
                <a16:creationId xmlns:a16="http://schemas.microsoft.com/office/drawing/2014/main" id="{33569778-ACE9-C5C7-CD49-FBBFD7DA314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051017" y="5052632"/>
            <a:ext cx="4132094" cy="3571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Die Ski Austria Markenpositionierung</a:t>
            </a:r>
            <a:endParaRPr lang="de-DE" sz="1050">
              <a:solidFill>
                <a:srgbClr val="FF0000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35" name="Textplatzhalter 8">
            <a:extLst>
              <a:ext uri="{FF2B5EF4-FFF2-40B4-BE49-F238E27FC236}">
                <a16:creationId xmlns:a16="http://schemas.microsoft.com/office/drawing/2014/main" id="{F211049F-EC19-47B8-3D37-53567C6BA7B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107722" y="5038154"/>
            <a:ext cx="724941" cy="2972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1.1</a:t>
            </a:r>
          </a:p>
        </p:txBody>
      </p:sp>
      <p:sp>
        <p:nvSpPr>
          <p:cNvPr id="36" name="Textplatzhalter 8">
            <a:extLst>
              <a:ext uri="{FF2B5EF4-FFF2-40B4-BE49-F238E27FC236}">
                <a16:creationId xmlns:a16="http://schemas.microsoft.com/office/drawing/2014/main" id="{0EA15B75-548D-74C1-538E-82C25E1A1E5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051017" y="5466672"/>
            <a:ext cx="3293910" cy="3571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Die Idee der Marke Ski Austria</a:t>
            </a:r>
            <a:endParaRPr lang="de-DE" sz="400">
              <a:solidFill>
                <a:srgbClr val="FF0000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37" name="Textplatzhalter 8">
            <a:extLst>
              <a:ext uri="{FF2B5EF4-FFF2-40B4-BE49-F238E27FC236}">
                <a16:creationId xmlns:a16="http://schemas.microsoft.com/office/drawing/2014/main" id="{376715C2-5868-4B97-DBA5-825E566CA09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107722" y="5470362"/>
            <a:ext cx="724941" cy="2972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1.2</a:t>
            </a:r>
          </a:p>
        </p:txBody>
      </p:sp>
      <p:sp>
        <p:nvSpPr>
          <p:cNvPr id="38" name="Titel 1">
            <a:extLst>
              <a:ext uri="{FF2B5EF4-FFF2-40B4-BE49-F238E27FC236}">
                <a16:creationId xmlns:a16="http://schemas.microsoft.com/office/drawing/2014/main" id="{6E18D0C8-56DA-4047-2A30-10BDA600F99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8859" y="276837"/>
            <a:ext cx="8312727" cy="113587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de-DE" sz="7000">
                <a:latin typeface="Helvetica" pitchFamily="2" charset="0"/>
              </a:rPr>
              <a:t>Agenda Var 1</a:t>
            </a:r>
          </a:p>
        </p:txBody>
      </p:sp>
      <p:pic>
        <p:nvPicPr>
          <p:cNvPr id="2" name="Grafik 1" descr="Ein Bild, das Schrift, Text, Symbol, Grafiken enthält.&#10;&#10;Automatisch generierte Beschreibung">
            <a:extLst>
              <a:ext uri="{FF2B5EF4-FFF2-40B4-BE49-F238E27FC236}">
                <a16:creationId xmlns:a16="http://schemas.microsoft.com/office/drawing/2014/main" id="{C25985C1-996B-D31E-1379-9C9FCC32E68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4367" y="6288865"/>
            <a:ext cx="1478470" cy="437195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62168F41-5BB7-0436-BE0F-F6FD1A4A4C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268383" y="6288865"/>
            <a:ext cx="16192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de-AT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#aschenezeit</a:t>
            </a:r>
            <a:endParaRPr lang="de-AT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241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8">
            <a:extLst>
              <a:ext uri="{FF2B5EF4-FFF2-40B4-BE49-F238E27FC236}">
                <a16:creationId xmlns:a16="http://schemas.microsoft.com/office/drawing/2014/main" id="{13BA3613-A222-371F-B6B1-5619275FBBE0}"/>
              </a:ext>
            </a:extLst>
          </p:cNvPr>
          <p:cNvCxnSpPr/>
          <p:nvPr userDrawn="1"/>
        </p:nvCxnSpPr>
        <p:spPr>
          <a:xfrm>
            <a:off x="-765545" y="1578921"/>
            <a:ext cx="14034978" cy="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158003C4-3CB1-5B5C-2183-3331570EFA67}"/>
              </a:ext>
            </a:extLst>
          </p:cNvPr>
          <p:cNvCxnSpPr/>
          <p:nvPr userDrawn="1"/>
        </p:nvCxnSpPr>
        <p:spPr>
          <a:xfrm>
            <a:off x="-765545" y="6150917"/>
            <a:ext cx="14034978" cy="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10">
            <a:extLst>
              <a:ext uri="{FF2B5EF4-FFF2-40B4-BE49-F238E27FC236}">
                <a16:creationId xmlns:a16="http://schemas.microsoft.com/office/drawing/2014/main" id="{DA43DC58-3458-3886-D8C5-CE65745DE53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4367" y="6290559"/>
            <a:ext cx="1428740" cy="437194"/>
          </a:xfrm>
          <a:prstGeom prst="rect">
            <a:avLst/>
          </a:prstGeom>
        </p:spPr>
      </p:pic>
      <p:sp>
        <p:nvSpPr>
          <p:cNvPr id="13" name="Textplatzhalter 8">
            <a:extLst>
              <a:ext uri="{FF2B5EF4-FFF2-40B4-BE49-F238E27FC236}">
                <a16:creationId xmlns:a16="http://schemas.microsoft.com/office/drawing/2014/main" id="{C0121C8D-30E2-BA0A-1792-D111791CBD1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342154" y="1995288"/>
            <a:ext cx="4272262" cy="3571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Die Ski Austria Markenpositionierung</a:t>
            </a:r>
            <a:endParaRPr lang="de-DE" sz="1050">
              <a:solidFill>
                <a:srgbClr val="FF0000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14" name="Textplatzhalter 8">
            <a:extLst>
              <a:ext uri="{FF2B5EF4-FFF2-40B4-BE49-F238E27FC236}">
                <a16:creationId xmlns:a16="http://schemas.microsoft.com/office/drawing/2014/main" id="{A7ED69E6-575E-2683-4C68-D51EB289AD4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98859" y="1980810"/>
            <a:ext cx="724941" cy="2972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1</a:t>
            </a:r>
          </a:p>
        </p:txBody>
      </p:sp>
      <p:sp>
        <p:nvSpPr>
          <p:cNvPr id="15" name="Textplatzhalter 8">
            <a:extLst>
              <a:ext uri="{FF2B5EF4-FFF2-40B4-BE49-F238E27FC236}">
                <a16:creationId xmlns:a16="http://schemas.microsoft.com/office/drawing/2014/main" id="{AC123160-9154-01FF-D6B0-02A848EAE09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342154" y="2406841"/>
            <a:ext cx="4272262" cy="3571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Die Ski Austria Markenpositionierung</a:t>
            </a:r>
            <a:endParaRPr lang="de-DE" sz="800">
              <a:solidFill>
                <a:srgbClr val="FF0000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16" name="Textplatzhalter 8">
            <a:extLst>
              <a:ext uri="{FF2B5EF4-FFF2-40B4-BE49-F238E27FC236}">
                <a16:creationId xmlns:a16="http://schemas.microsoft.com/office/drawing/2014/main" id="{090DC869-8B71-3200-087F-87D05A714C3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98859" y="2392363"/>
            <a:ext cx="724941" cy="2972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2</a:t>
            </a:r>
          </a:p>
        </p:txBody>
      </p:sp>
      <p:sp>
        <p:nvSpPr>
          <p:cNvPr id="17" name="Textplatzhalter 8">
            <a:extLst>
              <a:ext uri="{FF2B5EF4-FFF2-40B4-BE49-F238E27FC236}">
                <a16:creationId xmlns:a16="http://schemas.microsoft.com/office/drawing/2014/main" id="{25B4A5BC-8A91-AB99-D5EE-D4CE08D83F2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342154" y="2816750"/>
            <a:ext cx="4272262" cy="3571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Die Ski Austria Markenpositionierung</a:t>
            </a:r>
            <a:endParaRPr lang="de-DE" sz="400">
              <a:solidFill>
                <a:srgbClr val="FF0000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18" name="Textplatzhalter 8">
            <a:extLst>
              <a:ext uri="{FF2B5EF4-FFF2-40B4-BE49-F238E27FC236}">
                <a16:creationId xmlns:a16="http://schemas.microsoft.com/office/drawing/2014/main" id="{81162EF2-D77A-6FEF-A0F0-9ACCF06E0E8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98859" y="2802272"/>
            <a:ext cx="724941" cy="2972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3</a:t>
            </a:r>
          </a:p>
        </p:txBody>
      </p:sp>
      <p:sp>
        <p:nvSpPr>
          <p:cNvPr id="19" name="Textplatzhalter 8">
            <a:extLst>
              <a:ext uri="{FF2B5EF4-FFF2-40B4-BE49-F238E27FC236}">
                <a16:creationId xmlns:a16="http://schemas.microsoft.com/office/drawing/2014/main" id="{ED8636C2-1F46-F109-3ADE-03E1B5C0311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342154" y="3228303"/>
            <a:ext cx="4272262" cy="3571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Die Ski Austria Markenpositionierung</a:t>
            </a:r>
            <a:endParaRPr lang="de-DE" sz="400">
              <a:solidFill>
                <a:srgbClr val="FF0000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20" name="Textplatzhalter 8">
            <a:extLst>
              <a:ext uri="{FF2B5EF4-FFF2-40B4-BE49-F238E27FC236}">
                <a16:creationId xmlns:a16="http://schemas.microsoft.com/office/drawing/2014/main" id="{CAB10580-50D3-76E1-28EB-EE4E412392F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98859" y="3213825"/>
            <a:ext cx="724941" cy="2972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4</a:t>
            </a:r>
          </a:p>
        </p:txBody>
      </p:sp>
      <p:sp>
        <p:nvSpPr>
          <p:cNvPr id="21" name="Textplatzhalter 8">
            <a:extLst>
              <a:ext uri="{FF2B5EF4-FFF2-40B4-BE49-F238E27FC236}">
                <a16:creationId xmlns:a16="http://schemas.microsoft.com/office/drawing/2014/main" id="{37ADC4D0-97C4-2C6E-6CA4-FDB64D06D92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342154" y="3634754"/>
            <a:ext cx="4272262" cy="3571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Die Ski Austria Markenpositionierung</a:t>
            </a:r>
            <a:endParaRPr lang="de-DE" sz="100">
              <a:solidFill>
                <a:srgbClr val="FF0000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22" name="Textplatzhalter 8">
            <a:extLst>
              <a:ext uri="{FF2B5EF4-FFF2-40B4-BE49-F238E27FC236}">
                <a16:creationId xmlns:a16="http://schemas.microsoft.com/office/drawing/2014/main" id="{3D4DBD5C-C507-392A-6A20-FE755C77689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98859" y="3620276"/>
            <a:ext cx="724941" cy="2972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5</a:t>
            </a:r>
          </a:p>
        </p:txBody>
      </p:sp>
      <p:sp>
        <p:nvSpPr>
          <p:cNvPr id="23" name="Textplatzhalter 8">
            <a:extLst>
              <a:ext uri="{FF2B5EF4-FFF2-40B4-BE49-F238E27FC236}">
                <a16:creationId xmlns:a16="http://schemas.microsoft.com/office/drawing/2014/main" id="{690698D7-7D22-677B-05F6-149325AB24E7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342154" y="4046307"/>
            <a:ext cx="4272262" cy="3571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Die Ski Austria Markenpositionierung</a:t>
            </a:r>
            <a:endParaRPr lang="de-DE" sz="100">
              <a:solidFill>
                <a:srgbClr val="FF0000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24" name="Textplatzhalter 8">
            <a:extLst>
              <a:ext uri="{FF2B5EF4-FFF2-40B4-BE49-F238E27FC236}">
                <a16:creationId xmlns:a16="http://schemas.microsoft.com/office/drawing/2014/main" id="{C536B2DE-57A4-E041-4AEA-652C8B5000A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98859" y="4031829"/>
            <a:ext cx="724941" cy="2972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6</a:t>
            </a:r>
          </a:p>
        </p:txBody>
      </p:sp>
      <p:sp>
        <p:nvSpPr>
          <p:cNvPr id="25" name="Textplatzhalter 8">
            <a:extLst>
              <a:ext uri="{FF2B5EF4-FFF2-40B4-BE49-F238E27FC236}">
                <a16:creationId xmlns:a16="http://schemas.microsoft.com/office/drawing/2014/main" id="{663E4280-0FD2-FB6B-6696-CAB8924C739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342154" y="4466384"/>
            <a:ext cx="4272262" cy="3571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Die Ski Austria Markenpositionierung</a:t>
            </a:r>
            <a:endParaRPr lang="de-DE" sz="100">
              <a:solidFill>
                <a:srgbClr val="FF0000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26" name="Textplatzhalter 8">
            <a:extLst>
              <a:ext uri="{FF2B5EF4-FFF2-40B4-BE49-F238E27FC236}">
                <a16:creationId xmlns:a16="http://schemas.microsoft.com/office/drawing/2014/main" id="{06E8ED5D-FCB2-6D3B-E618-0736F259F8A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98859" y="4451906"/>
            <a:ext cx="724941" cy="2972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7</a:t>
            </a:r>
          </a:p>
        </p:txBody>
      </p:sp>
      <p:sp>
        <p:nvSpPr>
          <p:cNvPr id="27" name="Textplatzhalter 8">
            <a:extLst>
              <a:ext uri="{FF2B5EF4-FFF2-40B4-BE49-F238E27FC236}">
                <a16:creationId xmlns:a16="http://schemas.microsoft.com/office/drawing/2014/main" id="{603633F3-D35C-E102-CE38-4100CB3D519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342154" y="4877937"/>
            <a:ext cx="4272262" cy="3571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Die Ski Austria Markenpositionierung</a:t>
            </a:r>
            <a:endParaRPr lang="de-DE" sz="100">
              <a:solidFill>
                <a:srgbClr val="FF0000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28" name="Textplatzhalter 8">
            <a:extLst>
              <a:ext uri="{FF2B5EF4-FFF2-40B4-BE49-F238E27FC236}">
                <a16:creationId xmlns:a16="http://schemas.microsoft.com/office/drawing/2014/main" id="{B4DB5C52-11E7-1A34-1FA2-2B1EB561F2D4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98859" y="4863459"/>
            <a:ext cx="724941" cy="2972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8</a:t>
            </a:r>
          </a:p>
        </p:txBody>
      </p:sp>
      <p:sp>
        <p:nvSpPr>
          <p:cNvPr id="29" name="Titel 1">
            <a:extLst>
              <a:ext uri="{FF2B5EF4-FFF2-40B4-BE49-F238E27FC236}">
                <a16:creationId xmlns:a16="http://schemas.microsoft.com/office/drawing/2014/main" id="{D8503B7D-BC04-47E6-BC14-EB5F61EEBA5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8859" y="276837"/>
            <a:ext cx="8312727" cy="113587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de-DE" sz="7000">
                <a:latin typeface="Helvetica" pitchFamily="2" charset="0"/>
              </a:rPr>
              <a:t>Agenda Var 2</a:t>
            </a:r>
          </a:p>
        </p:txBody>
      </p:sp>
      <p:pic>
        <p:nvPicPr>
          <p:cNvPr id="2" name="Grafik 1" descr="Ein Bild, das Schrift, Text, Symbol, Grafiken enthält.&#10;&#10;Automatisch generierte Beschreibung">
            <a:extLst>
              <a:ext uri="{FF2B5EF4-FFF2-40B4-BE49-F238E27FC236}">
                <a16:creationId xmlns:a16="http://schemas.microsoft.com/office/drawing/2014/main" id="{0983DB01-3620-37CC-6AD0-847B868C0F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4367" y="6288865"/>
            <a:ext cx="1478470" cy="437195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CFADA2D8-87FD-F9D6-BFE9-E2E6B810624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268383" y="6288865"/>
            <a:ext cx="16192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de-AT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#aschenezeit</a:t>
            </a:r>
            <a:endParaRPr lang="de-AT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161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5670C469-56EF-D714-774A-D897D171D52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8859" y="276837"/>
            <a:ext cx="8312727" cy="113587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de-DE" sz="7000">
                <a:latin typeface="Helvetica" pitchFamily="2" charset="0"/>
              </a:rPr>
              <a:t>Agenda Var 3</a:t>
            </a:r>
          </a:p>
        </p:txBody>
      </p: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284DE4C0-39BF-89D3-9AE6-D2A750148749}"/>
              </a:ext>
            </a:extLst>
          </p:cNvPr>
          <p:cNvCxnSpPr/>
          <p:nvPr userDrawn="1"/>
        </p:nvCxnSpPr>
        <p:spPr>
          <a:xfrm>
            <a:off x="-765545" y="3067480"/>
            <a:ext cx="14034978" cy="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6060898D-C61C-2815-26A2-C17D15C519A3}"/>
              </a:ext>
            </a:extLst>
          </p:cNvPr>
          <p:cNvCxnSpPr/>
          <p:nvPr userDrawn="1"/>
        </p:nvCxnSpPr>
        <p:spPr>
          <a:xfrm>
            <a:off x="-765545" y="1578921"/>
            <a:ext cx="14034978" cy="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FBEC0B1F-BE4B-5443-26B3-BAAF7B9ED86A}"/>
              </a:ext>
            </a:extLst>
          </p:cNvPr>
          <p:cNvCxnSpPr/>
          <p:nvPr userDrawn="1"/>
        </p:nvCxnSpPr>
        <p:spPr>
          <a:xfrm>
            <a:off x="-765545" y="4609196"/>
            <a:ext cx="14034978" cy="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3227901A-D20E-BB5C-2E6D-E8F0E9285069}"/>
              </a:ext>
            </a:extLst>
          </p:cNvPr>
          <p:cNvCxnSpPr/>
          <p:nvPr userDrawn="1"/>
        </p:nvCxnSpPr>
        <p:spPr>
          <a:xfrm>
            <a:off x="-765545" y="6150917"/>
            <a:ext cx="14034978" cy="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rafik 17">
            <a:extLst>
              <a:ext uri="{FF2B5EF4-FFF2-40B4-BE49-F238E27FC236}">
                <a16:creationId xmlns:a16="http://schemas.microsoft.com/office/drawing/2014/main" id="{A8F99AA0-0577-B839-415D-9DC081E6FA5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4367" y="6290559"/>
            <a:ext cx="1428740" cy="437194"/>
          </a:xfrm>
          <a:prstGeom prst="rect">
            <a:avLst/>
          </a:prstGeom>
        </p:spPr>
      </p:pic>
      <p:sp>
        <p:nvSpPr>
          <p:cNvPr id="20" name="Textplatzhalter 8">
            <a:extLst>
              <a:ext uri="{FF2B5EF4-FFF2-40B4-BE49-F238E27FC236}">
                <a16:creationId xmlns:a16="http://schemas.microsoft.com/office/drawing/2014/main" id="{10215991-8062-BAC3-C887-7691960B9FB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8859" y="1884743"/>
            <a:ext cx="597603" cy="76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300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1</a:t>
            </a:r>
          </a:p>
        </p:txBody>
      </p:sp>
      <p:sp>
        <p:nvSpPr>
          <p:cNvPr id="21" name="Textplatzhalter 8">
            <a:extLst>
              <a:ext uri="{FF2B5EF4-FFF2-40B4-BE49-F238E27FC236}">
                <a16:creationId xmlns:a16="http://schemas.microsoft.com/office/drawing/2014/main" id="{6674E55D-2E9C-5B33-389F-9AE6F23DAF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98859" y="3373301"/>
            <a:ext cx="597603" cy="76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300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2</a:t>
            </a:r>
          </a:p>
        </p:txBody>
      </p:sp>
      <p:sp>
        <p:nvSpPr>
          <p:cNvPr id="22" name="Textplatzhalter 8">
            <a:extLst>
              <a:ext uri="{FF2B5EF4-FFF2-40B4-BE49-F238E27FC236}">
                <a16:creationId xmlns:a16="http://schemas.microsoft.com/office/drawing/2014/main" id="{F69D88FD-FAFD-0ACD-C8F3-60384061E4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95046" y="1884743"/>
            <a:ext cx="3293910" cy="76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300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Brand Story</a:t>
            </a:r>
          </a:p>
        </p:txBody>
      </p:sp>
      <p:sp>
        <p:nvSpPr>
          <p:cNvPr id="23" name="Textplatzhalter 8">
            <a:extLst>
              <a:ext uri="{FF2B5EF4-FFF2-40B4-BE49-F238E27FC236}">
                <a16:creationId xmlns:a16="http://schemas.microsoft.com/office/drawing/2014/main" id="{31A37254-B9CD-E79B-BA2D-493F0FCB735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95046" y="3389543"/>
            <a:ext cx="3293910" cy="76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300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Das Logo</a:t>
            </a:r>
          </a:p>
        </p:txBody>
      </p:sp>
      <p:sp>
        <p:nvSpPr>
          <p:cNvPr id="24" name="Textplatzhalter 8">
            <a:extLst>
              <a:ext uri="{FF2B5EF4-FFF2-40B4-BE49-F238E27FC236}">
                <a16:creationId xmlns:a16="http://schemas.microsoft.com/office/drawing/2014/main" id="{C4643CEB-9EA2-836C-A392-C67D45465A4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8859" y="4913734"/>
            <a:ext cx="597603" cy="76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300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3</a:t>
            </a:r>
          </a:p>
        </p:txBody>
      </p:sp>
      <p:sp>
        <p:nvSpPr>
          <p:cNvPr id="25" name="Textplatzhalter 8">
            <a:extLst>
              <a:ext uri="{FF2B5EF4-FFF2-40B4-BE49-F238E27FC236}">
                <a16:creationId xmlns:a16="http://schemas.microsoft.com/office/drawing/2014/main" id="{E7247856-EAB3-494E-3760-B72BD5E03FE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395046" y="4929976"/>
            <a:ext cx="3293910" cy="76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300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Typografie</a:t>
            </a:r>
          </a:p>
        </p:txBody>
      </p:sp>
      <p:sp>
        <p:nvSpPr>
          <p:cNvPr id="26" name="Textplatzhalter 8">
            <a:extLst>
              <a:ext uri="{FF2B5EF4-FFF2-40B4-BE49-F238E27FC236}">
                <a16:creationId xmlns:a16="http://schemas.microsoft.com/office/drawing/2014/main" id="{F0312D3E-4F65-4938-37B4-DF341315E59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017738" y="2003203"/>
            <a:ext cx="4165373" cy="3571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Die Ski Austria Markenpositionierung</a:t>
            </a:r>
            <a:endParaRPr lang="de-DE" sz="1500">
              <a:solidFill>
                <a:srgbClr val="FF0000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27" name="Textplatzhalter 8">
            <a:extLst>
              <a:ext uri="{FF2B5EF4-FFF2-40B4-BE49-F238E27FC236}">
                <a16:creationId xmlns:a16="http://schemas.microsoft.com/office/drawing/2014/main" id="{712C3215-12A1-5549-75DE-2A18EC402FB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74444" y="1988725"/>
            <a:ext cx="724941" cy="2972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1.1</a:t>
            </a:r>
          </a:p>
        </p:txBody>
      </p:sp>
      <p:sp>
        <p:nvSpPr>
          <p:cNvPr id="28" name="Textplatzhalter 8">
            <a:extLst>
              <a:ext uri="{FF2B5EF4-FFF2-40B4-BE49-F238E27FC236}">
                <a16:creationId xmlns:a16="http://schemas.microsoft.com/office/drawing/2014/main" id="{85D60F2D-6125-2EAF-6E67-8C16694FEE2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017739" y="2417243"/>
            <a:ext cx="3293910" cy="3571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Die Idee der Marke Ski Austria</a:t>
            </a:r>
            <a:endParaRPr lang="de-DE" sz="1050">
              <a:solidFill>
                <a:srgbClr val="FF0000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29" name="Textplatzhalter 8">
            <a:extLst>
              <a:ext uri="{FF2B5EF4-FFF2-40B4-BE49-F238E27FC236}">
                <a16:creationId xmlns:a16="http://schemas.microsoft.com/office/drawing/2014/main" id="{60759C51-6F1E-6871-DBAD-D08032380BE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74444" y="2420933"/>
            <a:ext cx="724941" cy="2972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1.2</a:t>
            </a:r>
          </a:p>
        </p:txBody>
      </p:sp>
      <p:sp>
        <p:nvSpPr>
          <p:cNvPr id="30" name="Textplatzhalter 8">
            <a:extLst>
              <a:ext uri="{FF2B5EF4-FFF2-40B4-BE49-F238E27FC236}">
                <a16:creationId xmlns:a16="http://schemas.microsoft.com/office/drawing/2014/main" id="{6077F804-9131-B922-BABB-DF9059BE1A3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051017" y="3539612"/>
            <a:ext cx="4132094" cy="3571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Die Ski Austria Markenpositionierung</a:t>
            </a:r>
            <a:endParaRPr lang="de-DE" sz="1050">
              <a:solidFill>
                <a:srgbClr val="FF0000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31" name="Textplatzhalter 8">
            <a:extLst>
              <a:ext uri="{FF2B5EF4-FFF2-40B4-BE49-F238E27FC236}">
                <a16:creationId xmlns:a16="http://schemas.microsoft.com/office/drawing/2014/main" id="{33585EA1-941E-5AE9-EE35-4FF21465392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07722" y="3525134"/>
            <a:ext cx="724941" cy="2972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1.1</a:t>
            </a:r>
          </a:p>
        </p:txBody>
      </p:sp>
      <p:sp>
        <p:nvSpPr>
          <p:cNvPr id="32" name="Textplatzhalter 8">
            <a:extLst>
              <a:ext uri="{FF2B5EF4-FFF2-40B4-BE49-F238E27FC236}">
                <a16:creationId xmlns:a16="http://schemas.microsoft.com/office/drawing/2014/main" id="{56053143-F362-D835-E9AF-74399FBCAA6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051017" y="3953652"/>
            <a:ext cx="3293910" cy="3571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Die Idee der Marke Ski Austria</a:t>
            </a:r>
            <a:endParaRPr lang="de-DE" sz="800">
              <a:solidFill>
                <a:srgbClr val="FF0000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33" name="Textplatzhalter 8">
            <a:extLst>
              <a:ext uri="{FF2B5EF4-FFF2-40B4-BE49-F238E27FC236}">
                <a16:creationId xmlns:a16="http://schemas.microsoft.com/office/drawing/2014/main" id="{CB3A3E67-2F61-4CDD-10FA-FEEC86BC299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107722" y="3957342"/>
            <a:ext cx="724941" cy="2972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1.2</a:t>
            </a:r>
          </a:p>
        </p:txBody>
      </p:sp>
      <p:sp>
        <p:nvSpPr>
          <p:cNvPr id="34" name="Textplatzhalter 8">
            <a:extLst>
              <a:ext uri="{FF2B5EF4-FFF2-40B4-BE49-F238E27FC236}">
                <a16:creationId xmlns:a16="http://schemas.microsoft.com/office/drawing/2014/main" id="{33569778-ACE9-C5C7-CD49-FBBFD7DA314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051017" y="5052632"/>
            <a:ext cx="4132094" cy="3571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Die Ski Austria Markenpositionierung</a:t>
            </a:r>
            <a:endParaRPr lang="de-DE" sz="1050">
              <a:solidFill>
                <a:srgbClr val="FF0000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35" name="Textplatzhalter 8">
            <a:extLst>
              <a:ext uri="{FF2B5EF4-FFF2-40B4-BE49-F238E27FC236}">
                <a16:creationId xmlns:a16="http://schemas.microsoft.com/office/drawing/2014/main" id="{F211049F-EC19-47B8-3D37-53567C6BA7B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107722" y="5038154"/>
            <a:ext cx="724941" cy="2972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1.1</a:t>
            </a:r>
          </a:p>
        </p:txBody>
      </p:sp>
      <p:sp>
        <p:nvSpPr>
          <p:cNvPr id="36" name="Textplatzhalter 8">
            <a:extLst>
              <a:ext uri="{FF2B5EF4-FFF2-40B4-BE49-F238E27FC236}">
                <a16:creationId xmlns:a16="http://schemas.microsoft.com/office/drawing/2014/main" id="{0EA15B75-548D-74C1-538E-82C25E1A1E5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051017" y="5466672"/>
            <a:ext cx="3293910" cy="3571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Die Idee der Marke Ski Austria</a:t>
            </a:r>
            <a:endParaRPr lang="de-DE" sz="400">
              <a:solidFill>
                <a:srgbClr val="FF0000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37" name="Textplatzhalter 8">
            <a:extLst>
              <a:ext uri="{FF2B5EF4-FFF2-40B4-BE49-F238E27FC236}">
                <a16:creationId xmlns:a16="http://schemas.microsoft.com/office/drawing/2014/main" id="{376715C2-5868-4B97-DBA5-825E566CA09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107722" y="5470362"/>
            <a:ext cx="724941" cy="2972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1.2</a:t>
            </a:r>
          </a:p>
        </p:txBody>
      </p:sp>
      <p:pic>
        <p:nvPicPr>
          <p:cNvPr id="2" name="Grafik 1" descr="Ein Bild, das Schrift, Text, Symbol, Grafiken enthält.&#10;&#10;Automatisch generierte Beschreibung">
            <a:extLst>
              <a:ext uri="{FF2B5EF4-FFF2-40B4-BE49-F238E27FC236}">
                <a16:creationId xmlns:a16="http://schemas.microsoft.com/office/drawing/2014/main" id="{C80C1B31-D546-DFEE-124E-B2BF884AE68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4367" y="6288865"/>
            <a:ext cx="1478470" cy="437195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8C219EFD-8D9E-39D2-04AF-2B163F112C0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268383" y="6288865"/>
            <a:ext cx="16192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de-AT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#aschenezeit</a:t>
            </a:r>
            <a:endParaRPr lang="de-AT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579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55FFA04A-6B2C-F078-5C31-2D3182F7758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8859" y="276837"/>
            <a:ext cx="8312727" cy="113587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de-DE" sz="7000">
                <a:latin typeface="Helvetica" pitchFamily="2" charset="0"/>
              </a:rPr>
              <a:t>Agenda Var 4</a:t>
            </a:r>
          </a:p>
        </p:txBody>
      </p:sp>
      <p:cxnSp>
        <p:nvCxnSpPr>
          <p:cNvPr id="9" name="Gerade Verbindung 8">
            <a:extLst>
              <a:ext uri="{FF2B5EF4-FFF2-40B4-BE49-F238E27FC236}">
                <a16:creationId xmlns:a16="http://schemas.microsoft.com/office/drawing/2014/main" id="{13BA3613-A222-371F-B6B1-5619275FBBE0}"/>
              </a:ext>
            </a:extLst>
          </p:cNvPr>
          <p:cNvCxnSpPr/>
          <p:nvPr userDrawn="1"/>
        </p:nvCxnSpPr>
        <p:spPr>
          <a:xfrm>
            <a:off x="-765545" y="1578921"/>
            <a:ext cx="14034978" cy="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158003C4-3CB1-5B5C-2183-3331570EFA67}"/>
              </a:ext>
            </a:extLst>
          </p:cNvPr>
          <p:cNvCxnSpPr/>
          <p:nvPr userDrawn="1"/>
        </p:nvCxnSpPr>
        <p:spPr>
          <a:xfrm>
            <a:off x="-765545" y="6150917"/>
            <a:ext cx="14034978" cy="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10">
            <a:extLst>
              <a:ext uri="{FF2B5EF4-FFF2-40B4-BE49-F238E27FC236}">
                <a16:creationId xmlns:a16="http://schemas.microsoft.com/office/drawing/2014/main" id="{DA43DC58-3458-3886-D8C5-CE65745DE53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4367" y="6290559"/>
            <a:ext cx="1428740" cy="437194"/>
          </a:xfrm>
          <a:prstGeom prst="rect">
            <a:avLst/>
          </a:prstGeom>
        </p:spPr>
      </p:pic>
      <p:sp>
        <p:nvSpPr>
          <p:cNvPr id="30" name="Textplatzhalter 8">
            <a:extLst>
              <a:ext uri="{FF2B5EF4-FFF2-40B4-BE49-F238E27FC236}">
                <a16:creationId xmlns:a16="http://schemas.microsoft.com/office/drawing/2014/main" id="{DB8A47BE-3F8E-49DF-EE12-E60EB0E5A7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342154" y="1995288"/>
            <a:ext cx="4272262" cy="3571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Die Ski Austria Markenpositionierung</a:t>
            </a:r>
            <a:endParaRPr lang="de-DE" sz="1050">
              <a:solidFill>
                <a:srgbClr val="FF0000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31" name="Textplatzhalter 8">
            <a:extLst>
              <a:ext uri="{FF2B5EF4-FFF2-40B4-BE49-F238E27FC236}">
                <a16:creationId xmlns:a16="http://schemas.microsoft.com/office/drawing/2014/main" id="{61217BF1-03BA-9EF6-9E24-1B865AA8187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98859" y="1980810"/>
            <a:ext cx="724941" cy="2972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1</a:t>
            </a:r>
          </a:p>
        </p:txBody>
      </p:sp>
      <p:sp>
        <p:nvSpPr>
          <p:cNvPr id="32" name="Textplatzhalter 8">
            <a:extLst>
              <a:ext uri="{FF2B5EF4-FFF2-40B4-BE49-F238E27FC236}">
                <a16:creationId xmlns:a16="http://schemas.microsoft.com/office/drawing/2014/main" id="{BE7F884A-DE84-7AF0-8560-4BF6676E774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342154" y="2406841"/>
            <a:ext cx="4272262" cy="3571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Die Ski Austria Markenpositionierung</a:t>
            </a:r>
            <a:endParaRPr lang="de-DE" sz="800">
              <a:solidFill>
                <a:srgbClr val="FF0000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33" name="Textplatzhalter 8">
            <a:extLst>
              <a:ext uri="{FF2B5EF4-FFF2-40B4-BE49-F238E27FC236}">
                <a16:creationId xmlns:a16="http://schemas.microsoft.com/office/drawing/2014/main" id="{F455F2E4-ECD2-E671-D49E-4DAD8695311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98859" y="2392363"/>
            <a:ext cx="724941" cy="2972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2</a:t>
            </a:r>
          </a:p>
        </p:txBody>
      </p:sp>
      <p:sp>
        <p:nvSpPr>
          <p:cNvPr id="34" name="Textplatzhalter 8">
            <a:extLst>
              <a:ext uri="{FF2B5EF4-FFF2-40B4-BE49-F238E27FC236}">
                <a16:creationId xmlns:a16="http://schemas.microsoft.com/office/drawing/2014/main" id="{9A937F4F-0873-B9C6-F862-98F47C2773A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342154" y="2816750"/>
            <a:ext cx="4272262" cy="3571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Die Ski Austria Markenpositionierung</a:t>
            </a:r>
            <a:endParaRPr lang="de-DE" sz="400">
              <a:solidFill>
                <a:srgbClr val="FF0000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35" name="Textplatzhalter 8">
            <a:extLst>
              <a:ext uri="{FF2B5EF4-FFF2-40B4-BE49-F238E27FC236}">
                <a16:creationId xmlns:a16="http://schemas.microsoft.com/office/drawing/2014/main" id="{B2FECA14-12DF-C0C4-2043-B917485C99C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98859" y="2802272"/>
            <a:ext cx="724941" cy="2972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3</a:t>
            </a:r>
          </a:p>
        </p:txBody>
      </p:sp>
      <p:sp>
        <p:nvSpPr>
          <p:cNvPr id="36" name="Textplatzhalter 8">
            <a:extLst>
              <a:ext uri="{FF2B5EF4-FFF2-40B4-BE49-F238E27FC236}">
                <a16:creationId xmlns:a16="http://schemas.microsoft.com/office/drawing/2014/main" id="{EEB995F1-71CD-BC7B-9F90-916F5F1AF09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342154" y="3228303"/>
            <a:ext cx="4272262" cy="3571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Die Ski Austria Markenpositionierung</a:t>
            </a:r>
            <a:endParaRPr lang="de-DE" sz="400">
              <a:solidFill>
                <a:srgbClr val="FF0000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37" name="Textplatzhalter 8">
            <a:extLst>
              <a:ext uri="{FF2B5EF4-FFF2-40B4-BE49-F238E27FC236}">
                <a16:creationId xmlns:a16="http://schemas.microsoft.com/office/drawing/2014/main" id="{E7759CDA-EF64-4D54-D867-02F76CD9CF5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98859" y="3213825"/>
            <a:ext cx="724941" cy="2972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4</a:t>
            </a:r>
          </a:p>
        </p:txBody>
      </p:sp>
      <p:sp>
        <p:nvSpPr>
          <p:cNvPr id="38" name="Textplatzhalter 8">
            <a:extLst>
              <a:ext uri="{FF2B5EF4-FFF2-40B4-BE49-F238E27FC236}">
                <a16:creationId xmlns:a16="http://schemas.microsoft.com/office/drawing/2014/main" id="{20DC5464-0C35-44D5-5DB2-567F3A28B41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342154" y="3634754"/>
            <a:ext cx="4272262" cy="3571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Die Ski Austria Markenpositionierung</a:t>
            </a:r>
            <a:endParaRPr lang="de-DE" sz="100">
              <a:solidFill>
                <a:srgbClr val="FF0000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39" name="Textplatzhalter 8">
            <a:extLst>
              <a:ext uri="{FF2B5EF4-FFF2-40B4-BE49-F238E27FC236}">
                <a16:creationId xmlns:a16="http://schemas.microsoft.com/office/drawing/2014/main" id="{F3CAE47B-A417-BDF7-B44C-9913B01D475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98859" y="3620276"/>
            <a:ext cx="724941" cy="2972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5</a:t>
            </a:r>
          </a:p>
        </p:txBody>
      </p:sp>
      <p:sp>
        <p:nvSpPr>
          <p:cNvPr id="40" name="Textplatzhalter 8">
            <a:extLst>
              <a:ext uri="{FF2B5EF4-FFF2-40B4-BE49-F238E27FC236}">
                <a16:creationId xmlns:a16="http://schemas.microsoft.com/office/drawing/2014/main" id="{CA99D076-D01B-4BB2-EFF6-8855577B33C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342154" y="4046307"/>
            <a:ext cx="4272262" cy="3571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Die Ski Austria Markenpositionierung</a:t>
            </a:r>
            <a:endParaRPr lang="de-DE" sz="100">
              <a:solidFill>
                <a:srgbClr val="FF0000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41" name="Textplatzhalter 8">
            <a:extLst>
              <a:ext uri="{FF2B5EF4-FFF2-40B4-BE49-F238E27FC236}">
                <a16:creationId xmlns:a16="http://schemas.microsoft.com/office/drawing/2014/main" id="{60891759-4360-E32A-78BA-E5730099D63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98859" y="4031829"/>
            <a:ext cx="724941" cy="2972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6</a:t>
            </a:r>
          </a:p>
        </p:txBody>
      </p:sp>
      <p:sp>
        <p:nvSpPr>
          <p:cNvPr id="42" name="Textplatzhalter 8">
            <a:extLst>
              <a:ext uri="{FF2B5EF4-FFF2-40B4-BE49-F238E27FC236}">
                <a16:creationId xmlns:a16="http://schemas.microsoft.com/office/drawing/2014/main" id="{D2C2ADFE-6A82-FAF6-553C-4C0A9AE018C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342154" y="4466384"/>
            <a:ext cx="4272262" cy="3571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Die Ski Austria Markenpositionierung</a:t>
            </a:r>
            <a:endParaRPr lang="de-DE" sz="100">
              <a:solidFill>
                <a:srgbClr val="FF0000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43" name="Textplatzhalter 8">
            <a:extLst>
              <a:ext uri="{FF2B5EF4-FFF2-40B4-BE49-F238E27FC236}">
                <a16:creationId xmlns:a16="http://schemas.microsoft.com/office/drawing/2014/main" id="{37075746-DCAB-846B-591D-4426C75F964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98859" y="4451906"/>
            <a:ext cx="724941" cy="2972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7</a:t>
            </a:r>
          </a:p>
        </p:txBody>
      </p:sp>
      <p:sp>
        <p:nvSpPr>
          <p:cNvPr id="44" name="Textplatzhalter 8">
            <a:extLst>
              <a:ext uri="{FF2B5EF4-FFF2-40B4-BE49-F238E27FC236}">
                <a16:creationId xmlns:a16="http://schemas.microsoft.com/office/drawing/2014/main" id="{CFB11C2E-B638-5D86-0A02-02D593101F5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342154" y="4877937"/>
            <a:ext cx="4272262" cy="3571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Die Ski Austria Markenpositionierung</a:t>
            </a:r>
            <a:endParaRPr lang="de-DE" sz="100">
              <a:solidFill>
                <a:srgbClr val="FF0000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45" name="Textplatzhalter 8">
            <a:extLst>
              <a:ext uri="{FF2B5EF4-FFF2-40B4-BE49-F238E27FC236}">
                <a16:creationId xmlns:a16="http://schemas.microsoft.com/office/drawing/2014/main" id="{268C9A76-5067-F338-C1B8-4696FA565EF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98859" y="4863459"/>
            <a:ext cx="724941" cy="2972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de-DE" sz="1500" b="0" i="0" kern="1200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8</a:t>
            </a:r>
          </a:p>
        </p:txBody>
      </p:sp>
      <p:pic>
        <p:nvPicPr>
          <p:cNvPr id="2" name="Grafik 1" descr="Ein Bild, das Schrift, Text, Symbol, Grafiken enthält.&#10;&#10;Automatisch generierte Beschreibung">
            <a:extLst>
              <a:ext uri="{FF2B5EF4-FFF2-40B4-BE49-F238E27FC236}">
                <a16:creationId xmlns:a16="http://schemas.microsoft.com/office/drawing/2014/main" id="{6226B047-025B-AC66-0F8A-D6BBB5F7F2D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4367" y="6288865"/>
            <a:ext cx="1478470" cy="437195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852B71ED-D845-ED8B-E6A8-3A883752933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268383" y="6288865"/>
            <a:ext cx="16192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de-AT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#aschenezeit</a:t>
            </a:r>
            <a:endParaRPr lang="de-AT" sz="1100" dirty="0">
              <a:solidFill>
                <a:srgbClr val="00000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345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75EC8A3-AA41-D48B-98BE-613013597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654" y="136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Mastertitelformat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B1E32C-A2C5-CE7D-8A8B-462C5142FD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2AC7E-901F-8046-A07A-B7469751992E}" type="datetime1">
              <a:rPr lang="de-AT" smtClean="0"/>
              <a:t>29.08.2023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0B18DA-E9B2-4657-3742-81817DB730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8B26B8-6066-B4E2-BA92-F11E67701E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E4884-24F5-F941-970B-E2762CF5245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14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05" r:id="rId2"/>
    <p:sldLayoutId id="2147483693" r:id="rId3"/>
    <p:sldLayoutId id="2147483704" r:id="rId4"/>
    <p:sldLayoutId id="2147483706" r:id="rId5"/>
    <p:sldLayoutId id="2147483698" r:id="rId6"/>
    <p:sldLayoutId id="2147483651" r:id="rId7"/>
    <p:sldLayoutId id="2147483701" r:id="rId8"/>
    <p:sldLayoutId id="2147483700" r:id="rId9"/>
    <p:sldLayoutId id="2147483659" r:id="rId10"/>
    <p:sldLayoutId id="2147483660" r:id="rId11"/>
    <p:sldLayoutId id="2147483661" r:id="rId12"/>
    <p:sldLayoutId id="2147483702" r:id="rId13"/>
    <p:sldLayoutId id="2147483703" r:id="rId14"/>
    <p:sldLayoutId id="2147483663" r:id="rId15"/>
    <p:sldLayoutId id="2147483668" r:id="rId16"/>
    <p:sldLayoutId id="2147483695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70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E3F92047-A7AF-C2ED-45BF-8A737D3065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>
              <a:latin typeface="Arial"/>
            </a:endParaRPr>
          </a:p>
        </p:txBody>
      </p:sp>
      <p:sp>
        <p:nvSpPr>
          <p:cNvPr id="4" name="Textplatzhalter 2">
            <a:extLst>
              <a:ext uri="{FF2B5EF4-FFF2-40B4-BE49-F238E27FC236}">
                <a16:creationId xmlns:a16="http://schemas.microsoft.com/office/drawing/2014/main" id="{66CA60CB-12BC-F6FB-B27B-0A8409EDE9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4367" y="3871048"/>
            <a:ext cx="4008746" cy="762000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516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4F6CA68-197F-8D71-F453-A69A6DA7D30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144433" y="6356312"/>
            <a:ext cx="2743200" cy="365125"/>
          </a:xfrm>
        </p:spPr>
        <p:txBody>
          <a:bodyPr/>
          <a:lstStyle/>
          <a:p>
            <a:fld id="{01CE4884-24F5-F941-970B-E2762CF52454}" type="slidenum">
              <a:rPr lang="de-DE" smtClean="0">
                <a:solidFill>
                  <a:schemeClr val="tx1"/>
                </a:solidFill>
                <a:latin typeface="Basis Grotesque Pro" panose="02000503030000020004" pitchFamily="2" charset="77"/>
              </a:rPr>
              <a:t>10</a:t>
            </a:fld>
            <a:endParaRPr lang="de-DE">
              <a:solidFill>
                <a:schemeClr val="tx1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5995626-C852-CC05-FBB3-832026F849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BBF1F8D8-CED0-45B0-3961-663A54AA57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5010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59F993E-F8E5-332F-3A4C-D442E1A19BA9}"/>
              </a:ext>
            </a:extLst>
          </p:cNvPr>
          <p:cNvSpPr txBox="1"/>
          <p:nvPr/>
        </p:nvSpPr>
        <p:spPr>
          <a:xfrm>
            <a:off x="391846" y="4378336"/>
            <a:ext cx="333456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Landessskiverband Oberösterreich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5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Wieningerstraße</a:t>
            </a:r>
            <a:r>
              <a:rPr kumimoji="0" lang="de-DE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5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4020 Linz . Austria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DE" sz="15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sz="15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</a:t>
            </a:r>
            <a:r>
              <a:rPr kumimoji="0" lang="de-DE" sz="15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</a:t>
            </a:r>
            <a:r>
              <a:rPr kumimoji="0" lang="de-DE" sz="15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skiaustria-ooe.at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5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www.skiaustria-ooe.at</a:t>
            </a:r>
          </a:p>
          <a:p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658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DDB6B21-8A7C-9B69-F974-52B0E38A8E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FFF70B8-0890-E5C9-662B-CE5D687182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77345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D477392-73DA-1CDA-A1A3-50875042B5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6BE5C0E-F4AA-861B-680A-4895A7E2EB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FD8CD5B-0815-0A28-A329-519D34D29A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Text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3EB3DF90-5E93-B468-8AAE-FDED244023F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Text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632DB025-5821-A3EE-F242-A6AC1C6F4CF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48007BF2-78C0-7188-A4B0-BDE80716E01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e-DE" dirty="0"/>
              <a:t>Text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AFE52E57-01C8-0836-8315-FA7E73359D0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dirty="0"/>
              <a:t>Text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F042352C-2568-3661-DC2B-6C77B2CDED6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F16792BC-E438-F6E3-5EB7-B0229A10F60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de-DE" dirty="0"/>
              <a:t>Text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EF1F17CA-D9EE-7985-1FFF-911C042574C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BEDA408E-CD40-C72A-3F60-2E4E4F1B951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de-DE" dirty="0"/>
              <a:t>Text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A402137F-8C7D-01F6-D9AA-D5F7B852D2E5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BB9457FB-87A3-123A-942A-DEE31E2FD9F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de-DE" dirty="0"/>
              <a:t>Text</a:t>
            </a:r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953296A7-9E9B-76F9-7C6A-1C748B149AB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4B2D2584-5931-E405-A5C5-D45100FAF21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de-DE" dirty="0"/>
              <a:t>Text</a:t>
            </a:r>
          </a:p>
        </p:txBody>
      </p:sp>
      <p:sp>
        <p:nvSpPr>
          <p:cNvPr id="18" name="Textplatzhalter 17">
            <a:extLst>
              <a:ext uri="{FF2B5EF4-FFF2-40B4-BE49-F238E27FC236}">
                <a16:creationId xmlns:a16="http://schemas.microsoft.com/office/drawing/2014/main" id="{45D1E51C-FBDF-1E9C-1095-0DD627A6C36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FD0763CB-AFBD-97D6-B835-F36C6417CD1B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de-DE" dirty="0"/>
              <a:t>Text</a:t>
            </a:r>
          </a:p>
        </p:txBody>
      </p:sp>
      <p:sp>
        <p:nvSpPr>
          <p:cNvPr id="20" name="Textplatzhalter 19">
            <a:extLst>
              <a:ext uri="{FF2B5EF4-FFF2-40B4-BE49-F238E27FC236}">
                <a16:creationId xmlns:a16="http://schemas.microsoft.com/office/drawing/2014/main" id="{C8CDE9E2-B890-2EBD-8C20-C306E463FB6E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21" name="Titel 20">
            <a:extLst>
              <a:ext uri="{FF2B5EF4-FFF2-40B4-BE49-F238E27FC236}">
                <a16:creationId xmlns:a16="http://schemas.microsoft.com/office/drawing/2014/main" id="{028CC256-A405-98E8-A534-0A13B8280B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3662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362B166-9D2D-EAD5-B52B-E4BCC0291EA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e-DE" dirty="0"/>
              <a:t>Text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FE6CF8F-617E-DDC4-B3DF-71A8C8C98C2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3D11DBC-6DA8-90B1-22AF-0B7C3B6605C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de-DE" dirty="0"/>
              <a:t>Text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ECDAE5AA-B390-3A10-FA54-F43F99AD37D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6AC9DEBF-0213-B2C4-4506-340B4A70462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de-DE" dirty="0"/>
              <a:t>Text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8B34F465-2C6E-0BAA-C18A-EB54003C6EE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FD91E4FA-58FD-1ABA-5B3D-FA324DD67D1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de-DE" dirty="0"/>
              <a:t>Text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4D4DC338-586C-A23E-6C3D-BD16B691A80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3FE5255C-1910-7F27-F98A-CA5F162114F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de-DE" dirty="0"/>
              <a:t>Text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CA4EF0FA-82E2-3465-BA65-D4996D953FA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0A150E4F-26C3-C091-76DC-30AB2E68FFA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de-DE" dirty="0"/>
              <a:t>Text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28A02973-D754-6B67-8297-0BB4E417AF0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35FE2FF9-1685-D540-56FF-EE7FA168CBC2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de-DE" dirty="0"/>
              <a:t>Text</a:t>
            </a:r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498473DF-A153-4E40-3292-222F375FB3C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2E6FC003-FA2F-6BA9-48F3-CEB035C5B15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de-DE" dirty="0"/>
              <a:t>Text</a:t>
            </a:r>
          </a:p>
        </p:txBody>
      </p:sp>
      <p:sp>
        <p:nvSpPr>
          <p:cNvPr id="18" name="Textplatzhalter 17">
            <a:extLst>
              <a:ext uri="{FF2B5EF4-FFF2-40B4-BE49-F238E27FC236}">
                <a16:creationId xmlns:a16="http://schemas.microsoft.com/office/drawing/2014/main" id="{2742CAF8-65AC-05BF-CA89-9CC7A2D229C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19" name="Titel 18">
            <a:extLst>
              <a:ext uri="{FF2B5EF4-FFF2-40B4-BE49-F238E27FC236}">
                <a16:creationId xmlns:a16="http://schemas.microsoft.com/office/drawing/2014/main" id="{E8F355BF-1F25-7F0A-BF91-2FC43538C4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6363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49D277C-3AF2-5A58-CBCA-269E9CC92F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1750C8B-52BC-C416-5A63-88768BB3CF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3795492-9255-A04F-9822-12916B1B484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728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05B5940-C6FB-5279-EF95-E9746E9CFEF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99D1FCE-B3FD-0E86-CDA0-07C1507825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240E243-4C63-B8A1-731C-42B0D4845EC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4111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C7E5D9A-B754-AD7F-9323-D85D0F07448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144433" y="6356312"/>
            <a:ext cx="2743200" cy="365125"/>
          </a:xfrm>
        </p:spPr>
        <p:txBody>
          <a:bodyPr/>
          <a:lstStyle/>
          <a:p>
            <a:fld id="{01CE4884-24F5-F941-970B-E2762CF52454}" type="slidenum">
              <a:rPr lang="de-DE" smtClean="0">
                <a:solidFill>
                  <a:schemeClr val="tx1"/>
                </a:solidFill>
                <a:latin typeface="Basis Grotesque Pro" panose="02000503030000020004" pitchFamily="2" charset="77"/>
              </a:rPr>
              <a:t>7</a:t>
            </a:fld>
            <a:endParaRPr lang="de-DE">
              <a:solidFill>
                <a:schemeClr val="tx1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6065F34-5259-8F4A-D5CE-8CFD779460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0F6955BF-E6BF-F437-6D21-C063D8DDF7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93D22BF-C109-04F8-D178-38F3871F352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2945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B5E7BF-1A3F-FF88-11E5-5ED74F3979D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75C9B2A-6006-426D-6F87-24FD87809E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48C9A4C0-199F-F038-E32D-A0DD0F73EC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4022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BD498F40-27F7-8C39-2283-30006AF670A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144433" y="6356312"/>
            <a:ext cx="2743200" cy="365125"/>
          </a:xfrm>
        </p:spPr>
        <p:txBody>
          <a:bodyPr/>
          <a:lstStyle/>
          <a:p>
            <a:fld id="{01CE4884-24F5-F941-970B-E2762CF52454}" type="slidenum">
              <a:rPr lang="de-DE" smtClean="0">
                <a:solidFill>
                  <a:schemeClr val="tx1"/>
                </a:solidFill>
                <a:latin typeface="Basis Grotesque Pro" panose="02000503030000020004" pitchFamily="2" charset="77"/>
              </a:rPr>
              <a:t>9</a:t>
            </a:fld>
            <a:endParaRPr lang="de-DE">
              <a:solidFill>
                <a:schemeClr val="tx1"/>
              </a:solidFill>
              <a:latin typeface="Basis Grotesque Pro" panose="02000503030000020004" pitchFamily="2" charset="77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8EE0126-8078-3D9F-FCEE-341D974CCCA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EC163C5C-C918-C2CE-E777-F6EE96B75A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7546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i Austria Slides V5" id="{1C5E4DF8-0A82-4646-A850-421396C75306}" vid="{FBCFAB73-6020-4640-8350-44B9FF27FF1F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C9AFBF61F67FB49A7E74AE23CB03364" ma:contentTypeVersion="10" ma:contentTypeDescription="Ein neues Dokument erstellen." ma:contentTypeScope="" ma:versionID="b484aa840b93788e99abf04f256fc80e">
  <xsd:schema xmlns:xsd="http://www.w3.org/2001/XMLSchema" xmlns:xs="http://www.w3.org/2001/XMLSchema" xmlns:p="http://schemas.microsoft.com/office/2006/metadata/properties" xmlns:ns2="85506c3c-ed4c-4044-ae15-6eb4d9cab301" xmlns:ns3="5ca46deb-6e62-4b92-9127-f8507ad204e3" targetNamespace="http://schemas.microsoft.com/office/2006/metadata/properties" ma:root="true" ma:fieldsID="e40454b0942271c705158dda13cfc502" ns2:_="" ns3:_="">
    <xsd:import namespace="85506c3c-ed4c-4044-ae15-6eb4d9cab301"/>
    <xsd:import namespace="5ca46deb-6e62-4b92-9127-f8507ad204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506c3c-ed4c-4044-ae15-6eb4d9cab3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a46deb-6e62-4b92-9127-f8507ad204e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EB2560-E766-49B4-89BC-1F0FDBFD07E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02EE34-8A69-43DF-AC1D-EB191A0F04DB}">
  <ds:schemaRefs>
    <ds:schemaRef ds:uri="5ca46deb-6e62-4b92-9127-f8507ad204e3"/>
    <ds:schemaRef ds:uri="85506c3c-ed4c-4044-ae15-6eb4d9cab30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652E8BB-5D0C-45BB-B6B7-5768F7F20845}">
  <ds:schemaRefs>
    <ds:schemaRef ds:uri="5ca46deb-6e62-4b92-9127-f8507ad204e3"/>
    <ds:schemaRef ds:uri="85506c3c-ed4c-4044-ae15-6eb4d9cab30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{E46C140A-F9E4-0842-BED4-10AB57348D88}tf10001121</Template>
  <TotalTime>0</TotalTime>
  <Words>38</Words>
  <Application>Microsoft Office PowerPoint</Application>
  <PresentationFormat>Breitbild</PresentationFormat>
  <Paragraphs>26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Basis Grotesque Pro</vt:lpstr>
      <vt:lpstr>Calibri</vt:lpstr>
      <vt:lpstr>Helvetica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</dc:title>
  <dc:creator>Matic Bracko</dc:creator>
  <cp:lastModifiedBy>Schenk</cp:lastModifiedBy>
  <cp:revision>13</cp:revision>
  <dcterms:created xsi:type="dcterms:W3CDTF">2022-05-30T15:12:15Z</dcterms:created>
  <dcterms:modified xsi:type="dcterms:W3CDTF">2023-08-29T10:41:43Z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0x0101004C9AFBF61F67FB49A7E74AE23CB03364</vt:lpwstr>
  </property>
</Properties>
</file>